
<file path=[Content_Types].xml><?xml version="1.0" encoding="utf-8"?>
<Types xmlns="http://schemas.openxmlformats.org/package/2006/content-types">
  <Default ContentType="image/gif" Extension="gif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37" roundtripDataSignature="AMtx7mhkAc2AjqcR2p646wWPx4Rm/k5xr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slide" Target="slides/slide30.xml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customschemas.google.com/relationships/presentationmetadata" Target="metadata"/><Relationship Id="rId14" Type="http://schemas.openxmlformats.org/officeDocument/2006/relationships/slide" Target="slides/slide9.xml"/><Relationship Id="rId36" Type="http://schemas.openxmlformats.org/officeDocument/2006/relationships/slide" Target="slides/slide31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3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p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5" name="Google Shape;475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4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p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6" name="Google Shape;526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76" name="Shape 5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" name="Google Shape;577;p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78" name="Google Shape;578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9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p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31" name="Google Shape;631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3" name="Shape 6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" name="Google Shape;684;p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85" name="Google Shape;685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39" name="Shape 7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" name="Google Shape;740;p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41" name="Google Shape;741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95" name="Shape 7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6" name="Google Shape;796;p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97" name="Google Shape;797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52" name="Shape 8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3" name="Google Shape;853;p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54" name="Google Shape;854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07" name="Shape 9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8" name="Google Shape;908;p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09" name="Google Shape;909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62" name="Shape 9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3" name="Google Shape;963;p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64" name="Google Shape;964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0" name="Google Shape;60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37" name="Shape 10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8" name="Google Shape;1038;p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39" name="Google Shape;1039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2" name="Shape 1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Google Shape;1113;p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14" name="Google Shape;1114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89" name="Shape 1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0" name="Google Shape;1190;p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91" name="Google Shape;1191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74" name="Shape 1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5" name="Google Shape;1275;p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76" name="Google Shape;1276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0" name="Shape 1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" name="Google Shape;1361;p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2" name="Google Shape;1362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59" name="Shape 1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0" name="Google Shape;1460;p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61" name="Google Shape;1461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76" name="Shape 15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7" name="Google Shape;1577;p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78" name="Google Shape;1578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93" name="Shape 16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4" name="Google Shape;1694;p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95" name="Google Shape;1695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09" name="Shape 18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0" name="Google Shape;1810;p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11" name="Google Shape;1811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27" name="Shape 19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8" name="Google Shape;1928;p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29" name="Google Shape;1929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0" name="Google Shape;110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45" name="Shape 20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6" name="Google Shape;2046;p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47" name="Google Shape;2047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62" name="Shape 2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3" name="Google Shape;2163;p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64" name="Google Shape;2164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1" name="Google Shape;161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3" name="Google Shape;213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5" name="Google Shape;26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7" name="Google Shape;317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0" name="Google Shape;370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4" name="Google Shape;424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34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43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43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4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5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3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37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37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3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3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3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39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3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40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4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41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41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41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4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4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3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gif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gif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gif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gif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gif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gif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gif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.gif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.gif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.gif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.gif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gif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.gif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.gif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.gif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.gif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.gif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.gif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.gif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.gif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.gif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2.gif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gif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2.gif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2.gif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gif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gif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gif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gif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gif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/>
              <a:t>Ports - Die Anschlüsse des Mikrocontrollers</a:t>
            </a:r>
            <a:endParaRPr/>
          </a:p>
        </p:txBody>
      </p:sp>
      <p:sp>
        <p:nvSpPr>
          <p:cNvPr id="55" name="Google Shape;55;p1"/>
          <p:cNvSpPr txBox="1"/>
          <p:nvPr>
            <p:ph idx="1" type="subTitle"/>
          </p:nvPr>
        </p:nvSpPr>
        <p:spPr>
          <a:xfrm>
            <a:off x="311700" y="2834125"/>
            <a:ext cx="8520600" cy="14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So kommuniziert der Mikrocontroller mit seiner Umgebung</a:t>
            </a:r>
            <a:endParaRPr/>
          </a:p>
        </p:txBody>
      </p:sp>
      <p:sp>
        <p:nvSpPr>
          <p:cNvPr id="56" name="Google Shape;56;p1"/>
          <p:cNvSpPr/>
          <p:nvPr/>
        </p:nvSpPr>
        <p:spPr>
          <a:xfrm>
            <a:off x="2161808" y="4153213"/>
            <a:ext cx="3168000" cy="864300"/>
          </a:xfrm>
          <a:prstGeom prst="wedgeRoundRectCallout">
            <a:avLst>
              <a:gd fmla="val -71364" name="adj1"/>
              <a:gd fmla="val -83028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Ich bin Mik, Dein Mikrocontroller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7" name="Google Shape;57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1700" y="3368898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76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7" name="Google Shape;477;p11"/>
          <p:cNvGrpSpPr/>
          <p:nvPr/>
        </p:nvGrpSpPr>
        <p:grpSpPr>
          <a:xfrm>
            <a:off x="221810" y="231873"/>
            <a:ext cx="4941578" cy="4617877"/>
            <a:chOff x="5095589" y="278671"/>
            <a:chExt cx="4941578" cy="3457271"/>
          </a:xfrm>
        </p:grpSpPr>
        <p:sp>
          <p:nvSpPr>
            <p:cNvPr id="478" name="Google Shape;478;p11"/>
            <p:cNvSpPr/>
            <p:nvPr/>
          </p:nvSpPr>
          <p:spPr>
            <a:xfrm rot="8341007">
              <a:off x="5542264" y="864184"/>
              <a:ext cx="2440847" cy="2274339"/>
            </a:xfrm>
            <a:prstGeom prst="parallelogram">
              <a:avLst>
                <a:gd fmla="val 86625" name="adj"/>
              </a:avLst>
            </a:prstGeom>
            <a:solidFill>
              <a:srgbClr val="6AA84F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479" name="Google Shape;479;p11"/>
            <p:cNvGrpSpPr/>
            <p:nvPr/>
          </p:nvGrpSpPr>
          <p:grpSpPr>
            <a:xfrm>
              <a:off x="6905560" y="278671"/>
              <a:ext cx="1644093" cy="3187895"/>
              <a:chOff x="7271300" y="8342"/>
              <a:chExt cx="1651193" cy="2670600"/>
            </a:xfrm>
          </p:grpSpPr>
          <p:grpSp>
            <p:nvGrpSpPr>
              <p:cNvPr id="480" name="Google Shape;480;p11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481" name="Google Shape;481;p11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82" name="Google Shape;482;p11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483" name="Google Shape;483;p11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484" name="Google Shape;484;p11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85" name="Google Shape;485;p11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486" name="Google Shape;486;p11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487" name="Google Shape;487;p11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88" name="Google Shape;488;p11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489" name="Google Shape;489;p11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490" name="Google Shape;490;p11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491" name="Google Shape;491;p11"/>
            <p:cNvSpPr/>
            <p:nvPr/>
          </p:nvSpPr>
          <p:spPr>
            <a:xfrm>
              <a:off x="6610701" y="724174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2" name="Google Shape;492;p11"/>
            <p:cNvSpPr/>
            <p:nvPr/>
          </p:nvSpPr>
          <p:spPr>
            <a:xfrm>
              <a:off x="6610701" y="1003925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3" name="Google Shape;493;p11"/>
            <p:cNvSpPr/>
            <p:nvPr/>
          </p:nvSpPr>
          <p:spPr>
            <a:xfrm>
              <a:off x="6610701" y="1312226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4" name="Google Shape;494;p11"/>
            <p:cNvSpPr/>
            <p:nvPr/>
          </p:nvSpPr>
          <p:spPr>
            <a:xfrm>
              <a:off x="6610701" y="1582527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5" name="Google Shape;495;p11"/>
            <p:cNvSpPr/>
            <p:nvPr/>
          </p:nvSpPr>
          <p:spPr>
            <a:xfrm>
              <a:off x="6610701" y="185282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6" name="Google Shape;496;p11"/>
            <p:cNvSpPr/>
            <p:nvPr/>
          </p:nvSpPr>
          <p:spPr>
            <a:xfrm>
              <a:off x="6610701" y="216112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7" name="Google Shape;497;p11"/>
            <p:cNvSpPr/>
            <p:nvPr/>
          </p:nvSpPr>
          <p:spPr>
            <a:xfrm>
              <a:off x="6610701" y="2469429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8" name="Google Shape;498;p11"/>
            <p:cNvSpPr/>
            <p:nvPr/>
          </p:nvSpPr>
          <p:spPr>
            <a:xfrm>
              <a:off x="6610698" y="276541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9" name="Google Shape;499;p11"/>
            <p:cNvSpPr/>
            <p:nvPr/>
          </p:nvSpPr>
          <p:spPr>
            <a:xfrm>
              <a:off x="6610701" y="3061406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00" name="Google Shape;500;p11"/>
            <p:cNvGrpSpPr/>
            <p:nvPr/>
          </p:nvGrpSpPr>
          <p:grpSpPr>
            <a:xfrm>
              <a:off x="6610551" y="548047"/>
              <a:ext cx="1644093" cy="3187895"/>
              <a:chOff x="7271300" y="8342"/>
              <a:chExt cx="1651193" cy="2670600"/>
            </a:xfrm>
          </p:grpSpPr>
          <p:grpSp>
            <p:nvGrpSpPr>
              <p:cNvPr id="501" name="Google Shape;501;p11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502" name="Google Shape;502;p11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03" name="Google Shape;503;p11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504" name="Google Shape;504;p11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505" name="Google Shape;505;p11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06" name="Google Shape;506;p11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507" name="Google Shape;507;p11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508" name="Google Shape;508;p11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09" name="Google Shape;509;p11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510" name="Google Shape;510;p11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511" name="Google Shape;511;p11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512" name="Google Shape;512;p11"/>
            <p:cNvSpPr/>
            <p:nvPr/>
          </p:nvSpPr>
          <p:spPr>
            <a:xfrm rot="8369836">
              <a:off x="7231688" y="818456"/>
              <a:ext cx="2326615" cy="2332993"/>
            </a:xfrm>
            <a:prstGeom prst="parallelogram">
              <a:avLst>
                <a:gd fmla="val 86625" name="adj"/>
              </a:avLst>
            </a:prstGeom>
            <a:solidFill>
              <a:srgbClr val="6AA84F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13" name="Google Shape;513;p11"/>
          <p:cNvSpPr/>
          <p:nvPr/>
        </p:nvSpPr>
        <p:spPr>
          <a:xfrm>
            <a:off x="1925680" y="824350"/>
            <a:ext cx="13488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b="0" i="0" sz="18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4" name="Google Shape;514;p11"/>
          <p:cNvSpPr/>
          <p:nvPr/>
        </p:nvSpPr>
        <p:spPr>
          <a:xfrm>
            <a:off x="1925673" y="2006574"/>
            <a:ext cx="13488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b="0" i="0" sz="18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5" name="Google Shape;515;p11"/>
          <p:cNvSpPr/>
          <p:nvPr/>
        </p:nvSpPr>
        <p:spPr>
          <a:xfrm>
            <a:off x="1925680" y="3188800"/>
            <a:ext cx="12885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6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b="0" i="0" sz="16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6" name="Google Shape;516;p11"/>
          <p:cNvSpPr txBox="1"/>
          <p:nvPr/>
        </p:nvSpPr>
        <p:spPr>
          <a:xfrm>
            <a:off x="1678773" y="4371025"/>
            <a:ext cx="18426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EA-Speicher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7" name="Google Shape;517;p11"/>
          <p:cNvSpPr/>
          <p:nvPr/>
        </p:nvSpPr>
        <p:spPr>
          <a:xfrm>
            <a:off x="221803" y="1172400"/>
            <a:ext cx="910500" cy="279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CPU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8" name="Google Shape;518;p11"/>
          <p:cNvSpPr/>
          <p:nvPr/>
        </p:nvSpPr>
        <p:spPr>
          <a:xfrm>
            <a:off x="1132300" y="2154600"/>
            <a:ext cx="572400" cy="834300"/>
          </a:xfrm>
          <a:prstGeom prst="leftRightArrow">
            <a:avLst>
              <a:gd fmla="val 50000" name="adj1"/>
              <a:gd fmla="val 26963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9" name="Google Shape;519;p11"/>
          <p:cNvSpPr/>
          <p:nvPr/>
        </p:nvSpPr>
        <p:spPr>
          <a:xfrm>
            <a:off x="19154" y="10"/>
            <a:ext cx="3957900" cy="5143500"/>
          </a:xfrm>
          <a:prstGeom prst="rect">
            <a:avLst/>
          </a:prstGeom>
          <a:noFill/>
          <a:ln cap="flat" cmpd="sng" w="38100">
            <a:solidFill>
              <a:srgbClr val="38761D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0" name="Google Shape;520;p11"/>
          <p:cNvSpPr txBox="1"/>
          <p:nvPr/>
        </p:nvSpPr>
        <p:spPr>
          <a:xfrm>
            <a:off x="19150" y="4602900"/>
            <a:ext cx="20154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Mikrocontroller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1" name="Google Shape;521;p11"/>
          <p:cNvSpPr/>
          <p:nvPr/>
        </p:nvSpPr>
        <p:spPr>
          <a:xfrm>
            <a:off x="3977050" y="231875"/>
            <a:ext cx="5166900" cy="1090200"/>
          </a:xfrm>
          <a:prstGeom prst="verticalScroll">
            <a:avLst>
              <a:gd fmla="val 25000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Im EA-Speicher muss alles seine Ordnung haben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2" name="Google Shape;522;p11"/>
          <p:cNvSpPr/>
          <p:nvPr/>
        </p:nvSpPr>
        <p:spPr>
          <a:xfrm>
            <a:off x="4067850" y="1481550"/>
            <a:ext cx="5166900" cy="1090200"/>
          </a:xfrm>
          <a:prstGeom prst="verticalScroll">
            <a:avLst>
              <a:gd fmla="val 25000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Es gibt u.a. 3 Bereiche: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23" name="Google Shape;523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806439" y="2196498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27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8" name="Google Shape;528;p12"/>
          <p:cNvGrpSpPr/>
          <p:nvPr/>
        </p:nvGrpSpPr>
        <p:grpSpPr>
          <a:xfrm>
            <a:off x="221810" y="231873"/>
            <a:ext cx="4941578" cy="4617877"/>
            <a:chOff x="5095589" y="278671"/>
            <a:chExt cx="4941578" cy="3457271"/>
          </a:xfrm>
        </p:grpSpPr>
        <p:sp>
          <p:nvSpPr>
            <p:cNvPr id="529" name="Google Shape;529;p12"/>
            <p:cNvSpPr/>
            <p:nvPr/>
          </p:nvSpPr>
          <p:spPr>
            <a:xfrm rot="8341007">
              <a:off x="5542264" y="864184"/>
              <a:ext cx="2440847" cy="2274339"/>
            </a:xfrm>
            <a:prstGeom prst="parallelogram">
              <a:avLst>
                <a:gd fmla="val 86625" name="adj"/>
              </a:avLst>
            </a:prstGeom>
            <a:solidFill>
              <a:srgbClr val="6AA84F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30" name="Google Shape;530;p12"/>
            <p:cNvGrpSpPr/>
            <p:nvPr/>
          </p:nvGrpSpPr>
          <p:grpSpPr>
            <a:xfrm>
              <a:off x="6905560" y="278671"/>
              <a:ext cx="1644093" cy="3187895"/>
              <a:chOff x="7271300" y="8342"/>
              <a:chExt cx="1651193" cy="2670600"/>
            </a:xfrm>
          </p:grpSpPr>
          <p:grpSp>
            <p:nvGrpSpPr>
              <p:cNvPr id="531" name="Google Shape;531;p12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532" name="Google Shape;532;p12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33" name="Google Shape;533;p12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534" name="Google Shape;534;p12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535" name="Google Shape;535;p12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36" name="Google Shape;536;p12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537" name="Google Shape;537;p12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538" name="Google Shape;538;p12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39" name="Google Shape;539;p12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540" name="Google Shape;540;p12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541" name="Google Shape;541;p12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542" name="Google Shape;542;p12"/>
            <p:cNvSpPr/>
            <p:nvPr/>
          </p:nvSpPr>
          <p:spPr>
            <a:xfrm>
              <a:off x="6610701" y="724174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3" name="Google Shape;543;p12"/>
            <p:cNvSpPr/>
            <p:nvPr/>
          </p:nvSpPr>
          <p:spPr>
            <a:xfrm>
              <a:off x="6610701" y="1003925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4" name="Google Shape;544;p12"/>
            <p:cNvSpPr/>
            <p:nvPr/>
          </p:nvSpPr>
          <p:spPr>
            <a:xfrm>
              <a:off x="6610701" y="1312226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5" name="Google Shape;545;p12"/>
            <p:cNvSpPr/>
            <p:nvPr/>
          </p:nvSpPr>
          <p:spPr>
            <a:xfrm>
              <a:off x="6610701" y="1582527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6" name="Google Shape;546;p12"/>
            <p:cNvSpPr/>
            <p:nvPr/>
          </p:nvSpPr>
          <p:spPr>
            <a:xfrm>
              <a:off x="6610701" y="185282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7" name="Google Shape;547;p12"/>
            <p:cNvSpPr/>
            <p:nvPr/>
          </p:nvSpPr>
          <p:spPr>
            <a:xfrm>
              <a:off x="6610701" y="216112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8" name="Google Shape;548;p12"/>
            <p:cNvSpPr/>
            <p:nvPr/>
          </p:nvSpPr>
          <p:spPr>
            <a:xfrm>
              <a:off x="6610701" y="2469429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9" name="Google Shape;549;p12"/>
            <p:cNvSpPr/>
            <p:nvPr/>
          </p:nvSpPr>
          <p:spPr>
            <a:xfrm>
              <a:off x="6610698" y="276541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0" name="Google Shape;550;p12"/>
            <p:cNvSpPr/>
            <p:nvPr/>
          </p:nvSpPr>
          <p:spPr>
            <a:xfrm>
              <a:off x="6610701" y="3061406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51" name="Google Shape;551;p12"/>
            <p:cNvGrpSpPr/>
            <p:nvPr/>
          </p:nvGrpSpPr>
          <p:grpSpPr>
            <a:xfrm>
              <a:off x="6610551" y="548047"/>
              <a:ext cx="1644093" cy="3187895"/>
              <a:chOff x="7271300" y="8342"/>
              <a:chExt cx="1651193" cy="2670600"/>
            </a:xfrm>
          </p:grpSpPr>
          <p:grpSp>
            <p:nvGrpSpPr>
              <p:cNvPr id="552" name="Google Shape;552;p12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553" name="Google Shape;553;p12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54" name="Google Shape;554;p12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555" name="Google Shape;555;p12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556" name="Google Shape;556;p12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57" name="Google Shape;557;p12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558" name="Google Shape;558;p12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559" name="Google Shape;559;p12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60" name="Google Shape;560;p12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561" name="Google Shape;561;p12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562" name="Google Shape;562;p12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563" name="Google Shape;563;p12"/>
            <p:cNvSpPr/>
            <p:nvPr/>
          </p:nvSpPr>
          <p:spPr>
            <a:xfrm rot="8369836">
              <a:off x="7231688" y="818456"/>
              <a:ext cx="2326615" cy="2332993"/>
            </a:xfrm>
            <a:prstGeom prst="parallelogram">
              <a:avLst>
                <a:gd fmla="val 86625" name="adj"/>
              </a:avLst>
            </a:prstGeom>
            <a:solidFill>
              <a:srgbClr val="6AA84F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64" name="Google Shape;564;p12"/>
          <p:cNvSpPr/>
          <p:nvPr/>
        </p:nvSpPr>
        <p:spPr>
          <a:xfrm>
            <a:off x="1925680" y="824350"/>
            <a:ext cx="13488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b="0" i="0" sz="18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5" name="Google Shape;565;p12"/>
          <p:cNvSpPr/>
          <p:nvPr/>
        </p:nvSpPr>
        <p:spPr>
          <a:xfrm>
            <a:off x="1925673" y="2006574"/>
            <a:ext cx="13488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b="0" i="0" sz="18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6" name="Google Shape;566;p12"/>
          <p:cNvSpPr/>
          <p:nvPr/>
        </p:nvSpPr>
        <p:spPr>
          <a:xfrm>
            <a:off x="1925680" y="3188800"/>
            <a:ext cx="12885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6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b="0" i="0" sz="16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7" name="Google Shape;567;p12"/>
          <p:cNvSpPr txBox="1"/>
          <p:nvPr/>
        </p:nvSpPr>
        <p:spPr>
          <a:xfrm>
            <a:off x="1678773" y="4371025"/>
            <a:ext cx="18426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EA-Speicher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8" name="Google Shape;568;p12"/>
          <p:cNvSpPr/>
          <p:nvPr/>
        </p:nvSpPr>
        <p:spPr>
          <a:xfrm>
            <a:off x="221803" y="1172400"/>
            <a:ext cx="910500" cy="279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CPU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9" name="Google Shape;569;p12"/>
          <p:cNvSpPr/>
          <p:nvPr/>
        </p:nvSpPr>
        <p:spPr>
          <a:xfrm>
            <a:off x="1132300" y="2154600"/>
            <a:ext cx="572400" cy="834300"/>
          </a:xfrm>
          <a:prstGeom prst="leftRightArrow">
            <a:avLst>
              <a:gd fmla="val 50000" name="adj1"/>
              <a:gd fmla="val 26963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0" name="Google Shape;570;p12"/>
          <p:cNvSpPr/>
          <p:nvPr/>
        </p:nvSpPr>
        <p:spPr>
          <a:xfrm>
            <a:off x="19154" y="10"/>
            <a:ext cx="3957900" cy="5143500"/>
          </a:xfrm>
          <a:prstGeom prst="rect">
            <a:avLst/>
          </a:prstGeom>
          <a:noFill/>
          <a:ln cap="flat" cmpd="sng" w="38100">
            <a:solidFill>
              <a:srgbClr val="38761D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1" name="Google Shape;571;p12"/>
          <p:cNvSpPr txBox="1"/>
          <p:nvPr/>
        </p:nvSpPr>
        <p:spPr>
          <a:xfrm>
            <a:off x="19150" y="4602900"/>
            <a:ext cx="20154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Mikrocontroller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2" name="Google Shape;572;p12"/>
          <p:cNvSpPr/>
          <p:nvPr/>
        </p:nvSpPr>
        <p:spPr>
          <a:xfrm>
            <a:off x="3977050" y="231875"/>
            <a:ext cx="5166900" cy="1090200"/>
          </a:xfrm>
          <a:prstGeom prst="verticalScroll">
            <a:avLst>
              <a:gd fmla="val 25000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Im EA-Speicher muss alles seine Ordnung haben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3" name="Google Shape;573;p12"/>
          <p:cNvSpPr/>
          <p:nvPr/>
        </p:nvSpPr>
        <p:spPr>
          <a:xfrm>
            <a:off x="4067850" y="1481550"/>
            <a:ext cx="5166900" cy="1090200"/>
          </a:xfrm>
          <a:prstGeom prst="verticalScroll">
            <a:avLst>
              <a:gd fmla="val 25000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Es gibt u.a. 3 Bereiche: </a:t>
            </a: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GPIOA, 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4" name="Google Shape;574;p12"/>
          <p:cNvSpPr/>
          <p:nvPr/>
        </p:nvSpPr>
        <p:spPr>
          <a:xfrm>
            <a:off x="1704700" y="832350"/>
            <a:ext cx="1699500" cy="10902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75" name="Google Shape;575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5825" y="490148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79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0" name="Google Shape;580;p13"/>
          <p:cNvGrpSpPr/>
          <p:nvPr/>
        </p:nvGrpSpPr>
        <p:grpSpPr>
          <a:xfrm>
            <a:off x="221810" y="231873"/>
            <a:ext cx="4941578" cy="4617877"/>
            <a:chOff x="5095589" y="278671"/>
            <a:chExt cx="4941578" cy="3457271"/>
          </a:xfrm>
        </p:grpSpPr>
        <p:sp>
          <p:nvSpPr>
            <p:cNvPr id="581" name="Google Shape;581;p13"/>
            <p:cNvSpPr/>
            <p:nvPr/>
          </p:nvSpPr>
          <p:spPr>
            <a:xfrm rot="8341007">
              <a:off x="5542264" y="864184"/>
              <a:ext cx="2440847" cy="2274339"/>
            </a:xfrm>
            <a:prstGeom prst="parallelogram">
              <a:avLst>
                <a:gd fmla="val 86625" name="adj"/>
              </a:avLst>
            </a:prstGeom>
            <a:solidFill>
              <a:srgbClr val="6AA84F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82" name="Google Shape;582;p13"/>
            <p:cNvGrpSpPr/>
            <p:nvPr/>
          </p:nvGrpSpPr>
          <p:grpSpPr>
            <a:xfrm>
              <a:off x="6905560" y="278671"/>
              <a:ext cx="1644093" cy="3187895"/>
              <a:chOff x="7271300" y="8342"/>
              <a:chExt cx="1651193" cy="2670600"/>
            </a:xfrm>
          </p:grpSpPr>
          <p:grpSp>
            <p:nvGrpSpPr>
              <p:cNvPr id="583" name="Google Shape;583;p13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584" name="Google Shape;584;p13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85" name="Google Shape;585;p13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586" name="Google Shape;586;p13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587" name="Google Shape;587;p13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88" name="Google Shape;588;p13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589" name="Google Shape;589;p13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590" name="Google Shape;590;p13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91" name="Google Shape;591;p13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592" name="Google Shape;592;p13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593" name="Google Shape;593;p13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594" name="Google Shape;594;p13"/>
            <p:cNvSpPr/>
            <p:nvPr/>
          </p:nvSpPr>
          <p:spPr>
            <a:xfrm>
              <a:off x="6610701" y="724174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5" name="Google Shape;595;p13"/>
            <p:cNvSpPr/>
            <p:nvPr/>
          </p:nvSpPr>
          <p:spPr>
            <a:xfrm>
              <a:off x="6610701" y="1003925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6" name="Google Shape;596;p13"/>
            <p:cNvSpPr/>
            <p:nvPr/>
          </p:nvSpPr>
          <p:spPr>
            <a:xfrm>
              <a:off x="6610701" y="1312226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7" name="Google Shape;597;p13"/>
            <p:cNvSpPr/>
            <p:nvPr/>
          </p:nvSpPr>
          <p:spPr>
            <a:xfrm>
              <a:off x="6610701" y="1582527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8" name="Google Shape;598;p13"/>
            <p:cNvSpPr/>
            <p:nvPr/>
          </p:nvSpPr>
          <p:spPr>
            <a:xfrm>
              <a:off x="6610701" y="185282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9" name="Google Shape;599;p13"/>
            <p:cNvSpPr/>
            <p:nvPr/>
          </p:nvSpPr>
          <p:spPr>
            <a:xfrm>
              <a:off x="6610701" y="216112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0" name="Google Shape;600;p13"/>
            <p:cNvSpPr/>
            <p:nvPr/>
          </p:nvSpPr>
          <p:spPr>
            <a:xfrm>
              <a:off x="6610701" y="2469429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1" name="Google Shape;601;p13"/>
            <p:cNvSpPr/>
            <p:nvPr/>
          </p:nvSpPr>
          <p:spPr>
            <a:xfrm>
              <a:off x="6610698" y="276541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2" name="Google Shape;602;p13"/>
            <p:cNvSpPr/>
            <p:nvPr/>
          </p:nvSpPr>
          <p:spPr>
            <a:xfrm>
              <a:off x="6610701" y="3061406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03" name="Google Shape;603;p13"/>
            <p:cNvGrpSpPr/>
            <p:nvPr/>
          </p:nvGrpSpPr>
          <p:grpSpPr>
            <a:xfrm>
              <a:off x="6610551" y="548047"/>
              <a:ext cx="1644093" cy="3187895"/>
              <a:chOff x="7271300" y="8342"/>
              <a:chExt cx="1651193" cy="2670600"/>
            </a:xfrm>
          </p:grpSpPr>
          <p:grpSp>
            <p:nvGrpSpPr>
              <p:cNvPr id="604" name="Google Shape;604;p13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605" name="Google Shape;605;p13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06" name="Google Shape;606;p13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607" name="Google Shape;607;p13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608" name="Google Shape;608;p13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09" name="Google Shape;609;p13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610" name="Google Shape;610;p13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611" name="Google Shape;611;p13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12" name="Google Shape;612;p13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613" name="Google Shape;613;p13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614" name="Google Shape;614;p13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615" name="Google Shape;615;p13"/>
            <p:cNvSpPr/>
            <p:nvPr/>
          </p:nvSpPr>
          <p:spPr>
            <a:xfrm rot="8369836">
              <a:off x="7231688" y="818456"/>
              <a:ext cx="2326615" cy="2332993"/>
            </a:xfrm>
            <a:prstGeom prst="parallelogram">
              <a:avLst>
                <a:gd fmla="val 86625" name="adj"/>
              </a:avLst>
            </a:prstGeom>
            <a:solidFill>
              <a:srgbClr val="6AA84F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16" name="Google Shape;616;p13"/>
          <p:cNvSpPr/>
          <p:nvPr/>
        </p:nvSpPr>
        <p:spPr>
          <a:xfrm>
            <a:off x="1925680" y="824350"/>
            <a:ext cx="13488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b="0" i="0" sz="18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7" name="Google Shape;617;p13"/>
          <p:cNvSpPr/>
          <p:nvPr/>
        </p:nvSpPr>
        <p:spPr>
          <a:xfrm>
            <a:off x="1925673" y="2006574"/>
            <a:ext cx="13488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b="0" i="0" sz="18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8" name="Google Shape;618;p13"/>
          <p:cNvSpPr/>
          <p:nvPr/>
        </p:nvSpPr>
        <p:spPr>
          <a:xfrm>
            <a:off x="1925680" y="3188800"/>
            <a:ext cx="12885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6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b="0" i="0" sz="16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9" name="Google Shape;619;p13"/>
          <p:cNvSpPr txBox="1"/>
          <p:nvPr/>
        </p:nvSpPr>
        <p:spPr>
          <a:xfrm>
            <a:off x="1678773" y="4371025"/>
            <a:ext cx="18426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EA-Speicher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0" name="Google Shape;620;p13"/>
          <p:cNvSpPr/>
          <p:nvPr/>
        </p:nvSpPr>
        <p:spPr>
          <a:xfrm>
            <a:off x="221803" y="1172400"/>
            <a:ext cx="910500" cy="279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CPU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1" name="Google Shape;621;p13"/>
          <p:cNvSpPr/>
          <p:nvPr/>
        </p:nvSpPr>
        <p:spPr>
          <a:xfrm>
            <a:off x="1132300" y="2154600"/>
            <a:ext cx="572400" cy="834300"/>
          </a:xfrm>
          <a:prstGeom prst="leftRightArrow">
            <a:avLst>
              <a:gd fmla="val 50000" name="adj1"/>
              <a:gd fmla="val 26963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2" name="Google Shape;622;p13"/>
          <p:cNvSpPr/>
          <p:nvPr/>
        </p:nvSpPr>
        <p:spPr>
          <a:xfrm>
            <a:off x="19154" y="10"/>
            <a:ext cx="3957900" cy="5143500"/>
          </a:xfrm>
          <a:prstGeom prst="rect">
            <a:avLst/>
          </a:prstGeom>
          <a:noFill/>
          <a:ln cap="flat" cmpd="sng" w="38100">
            <a:solidFill>
              <a:srgbClr val="38761D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3" name="Google Shape;623;p13"/>
          <p:cNvSpPr txBox="1"/>
          <p:nvPr/>
        </p:nvSpPr>
        <p:spPr>
          <a:xfrm>
            <a:off x="19150" y="4602900"/>
            <a:ext cx="20154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Mikrocontroller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4" name="Google Shape;624;p13"/>
          <p:cNvSpPr/>
          <p:nvPr/>
        </p:nvSpPr>
        <p:spPr>
          <a:xfrm>
            <a:off x="3977050" y="231875"/>
            <a:ext cx="5166900" cy="1090200"/>
          </a:xfrm>
          <a:prstGeom prst="verticalScroll">
            <a:avLst>
              <a:gd fmla="val 25000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Im EA-Speicher muss alles seine Ordnung haben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5" name="Google Shape;625;p13"/>
          <p:cNvSpPr/>
          <p:nvPr/>
        </p:nvSpPr>
        <p:spPr>
          <a:xfrm>
            <a:off x="4067850" y="1481550"/>
            <a:ext cx="5166900" cy="1090200"/>
          </a:xfrm>
          <a:prstGeom prst="verticalScroll">
            <a:avLst>
              <a:gd fmla="val 25000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Es gibt u.a. 3 Bereiche: </a:t>
            </a: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GPIOA, </a:t>
            </a:r>
            <a:r>
              <a:rPr b="0" i="0" lang="en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GPIOB,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6" name="Google Shape;626;p13"/>
          <p:cNvSpPr/>
          <p:nvPr/>
        </p:nvSpPr>
        <p:spPr>
          <a:xfrm>
            <a:off x="1704700" y="832350"/>
            <a:ext cx="1699500" cy="10902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7" name="Google Shape;627;p13"/>
          <p:cNvSpPr/>
          <p:nvPr/>
        </p:nvSpPr>
        <p:spPr>
          <a:xfrm>
            <a:off x="1678775" y="2010575"/>
            <a:ext cx="1699500" cy="1090200"/>
          </a:xfrm>
          <a:prstGeom prst="rect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28" name="Google Shape;628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7400" y="1922561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32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3" name="Google Shape;633;p14"/>
          <p:cNvGrpSpPr/>
          <p:nvPr/>
        </p:nvGrpSpPr>
        <p:grpSpPr>
          <a:xfrm>
            <a:off x="221810" y="231873"/>
            <a:ext cx="4941578" cy="4617877"/>
            <a:chOff x="5095589" y="278671"/>
            <a:chExt cx="4941578" cy="3457271"/>
          </a:xfrm>
        </p:grpSpPr>
        <p:sp>
          <p:nvSpPr>
            <p:cNvPr id="634" name="Google Shape;634;p14"/>
            <p:cNvSpPr/>
            <p:nvPr/>
          </p:nvSpPr>
          <p:spPr>
            <a:xfrm rot="8341007">
              <a:off x="5542264" y="864184"/>
              <a:ext cx="2440847" cy="2274339"/>
            </a:xfrm>
            <a:prstGeom prst="parallelogram">
              <a:avLst>
                <a:gd fmla="val 86625" name="adj"/>
              </a:avLst>
            </a:prstGeom>
            <a:solidFill>
              <a:srgbClr val="6AA84F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35" name="Google Shape;635;p14"/>
            <p:cNvGrpSpPr/>
            <p:nvPr/>
          </p:nvGrpSpPr>
          <p:grpSpPr>
            <a:xfrm>
              <a:off x="6905560" y="278671"/>
              <a:ext cx="1644093" cy="3187895"/>
              <a:chOff x="7271300" y="8342"/>
              <a:chExt cx="1651193" cy="2670600"/>
            </a:xfrm>
          </p:grpSpPr>
          <p:grpSp>
            <p:nvGrpSpPr>
              <p:cNvPr id="636" name="Google Shape;636;p14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637" name="Google Shape;637;p14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38" name="Google Shape;638;p14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639" name="Google Shape;639;p14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640" name="Google Shape;640;p14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41" name="Google Shape;641;p14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642" name="Google Shape;642;p14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643" name="Google Shape;643;p14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44" name="Google Shape;644;p14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645" name="Google Shape;645;p14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646" name="Google Shape;646;p14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647" name="Google Shape;647;p14"/>
            <p:cNvSpPr/>
            <p:nvPr/>
          </p:nvSpPr>
          <p:spPr>
            <a:xfrm>
              <a:off x="6610701" y="724174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8" name="Google Shape;648;p14"/>
            <p:cNvSpPr/>
            <p:nvPr/>
          </p:nvSpPr>
          <p:spPr>
            <a:xfrm>
              <a:off x="6610701" y="1003925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9" name="Google Shape;649;p14"/>
            <p:cNvSpPr/>
            <p:nvPr/>
          </p:nvSpPr>
          <p:spPr>
            <a:xfrm>
              <a:off x="6610701" y="1312226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0" name="Google Shape;650;p14"/>
            <p:cNvSpPr/>
            <p:nvPr/>
          </p:nvSpPr>
          <p:spPr>
            <a:xfrm>
              <a:off x="6610701" y="1582527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1" name="Google Shape;651;p14"/>
            <p:cNvSpPr/>
            <p:nvPr/>
          </p:nvSpPr>
          <p:spPr>
            <a:xfrm>
              <a:off x="6610701" y="185282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2" name="Google Shape;652;p14"/>
            <p:cNvSpPr/>
            <p:nvPr/>
          </p:nvSpPr>
          <p:spPr>
            <a:xfrm>
              <a:off x="6610701" y="216112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3" name="Google Shape;653;p14"/>
            <p:cNvSpPr/>
            <p:nvPr/>
          </p:nvSpPr>
          <p:spPr>
            <a:xfrm>
              <a:off x="6610701" y="2469429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4" name="Google Shape;654;p14"/>
            <p:cNvSpPr/>
            <p:nvPr/>
          </p:nvSpPr>
          <p:spPr>
            <a:xfrm>
              <a:off x="6610698" y="276541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5" name="Google Shape;655;p14"/>
            <p:cNvSpPr/>
            <p:nvPr/>
          </p:nvSpPr>
          <p:spPr>
            <a:xfrm>
              <a:off x="6610701" y="3061406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56" name="Google Shape;656;p14"/>
            <p:cNvGrpSpPr/>
            <p:nvPr/>
          </p:nvGrpSpPr>
          <p:grpSpPr>
            <a:xfrm>
              <a:off x="6610551" y="548047"/>
              <a:ext cx="1644093" cy="3187895"/>
              <a:chOff x="7271300" y="8342"/>
              <a:chExt cx="1651193" cy="2670600"/>
            </a:xfrm>
          </p:grpSpPr>
          <p:grpSp>
            <p:nvGrpSpPr>
              <p:cNvPr id="657" name="Google Shape;657;p14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658" name="Google Shape;658;p14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59" name="Google Shape;659;p14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660" name="Google Shape;660;p14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661" name="Google Shape;661;p14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62" name="Google Shape;662;p14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663" name="Google Shape;663;p14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664" name="Google Shape;664;p14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65" name="Google Shape;665;p14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666" name="Google Shape;666;p14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667" name="Google Shape;667;p14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668" name="Google Shape;668;p14"/>
            <p:cNvSpPr/>
            <p:nvPr/>
          </p:nvSpPr>
          <p:spPr>
            <a:xfrm rot="8369836">
              <a:off x="7231688" y="818456"/>
              <a:ext cx="2326615" cy="2332993"/>
            </a:xfrm>
            <a:prstGeom prst="parallelogram">
              <a:avLst>
                <a:gd fmla="val 86625" name="adj"/>
              </a:avLst>
            </a:prstGeom>
            <a:solidFill>
              <a:srgbClr val="6AA84F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69" name="Google Shape;669;p14"/>
          <p:cNvSpPr/>
          <p:nvPr/>
        </p:nvSpPr>
        <p:spPr>
          <a:xfrm>
            <a:off x="1925680" y="824350"/>
            <a:ext cx="13488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b="0" i="0" sz="18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0" name="Google Shape;670;p14"/>
          <p:cNvSpPr/>
          <p:nvPr/>
        </p:nvSpPr>
        <p:spPr>
          <a:xfrm>
            <a:off x="1925673" y="2006574"/>
            <a:ext cx="13488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b="0" i="0" sz="18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1" name="Google Shape;671;p14"/>
          <p:cNvSpPr/>
          <p:nvPr/>
        </p:nvSpPr>
        <p:spPr>
          <a:xfrm>
            <a:off x="1925680" y="3188800"/>
            <a:ext cx="12885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6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b="0" i="0" sz="16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2" name="Google Shape;672;p14"/>
          <p:cNvSpPr txBox="1"/>
          <p:nvPr/>
        </p:nvSpPr>
        <p:spPr>
          <a:xfrm>
            <a:off x="1678773" y="4371025"/>
            <a:ext cx="18426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EA-Speicher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3" name="Google Shape;673;p14"/>
          <p:cNvSpPr/>
          <p:nvPr/>
        </p:nvSpPr>
        <p:spPr>
          <a:xfrm>
            <a:off x="221803" y="1172400"/>
            <a:ext cx="910500" cy="279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CPU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4" name="Google Shape;674;p14"/>
          <p:cNvSpPr/>
          <p:nvPr/>
        </p:nvSpPr>
        <p:spPr>
          <a:xfrm>
            <a:off x="1132300" y="2154600"/>
            <a:ext cx="572400" cy="834300"/>
          </a:xfrm>
          <a:prstGeom prst="leftRightArrow">
            <a:avLst>
              <a:gd fmla="val 50000" name="adj1"/>
              <a:gd fmla="val 26963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5" name="Google Shape;675;p14"/>
          <p:cNvSpPr/>
          <p:nvPr/>
        </p:nvSpPr>
        <p:spPr>
          <a:xfrm>
            <a:off x="19154" y="10"/>
            <a:ext cx="3957900" cy="5143500"/>
          </a:xfrm>
          <a:prstGeom prst="rect">
            <a:avLst/>
          </a:prstGeom>
          <a:noFill/>
          <a:ln cap="flat" cmpd="sng" w="38100">
            <a:solidFill>
              <a:srgbClr val="38761D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6" name="Google Shape;676;p14"/>
          <p:cNvSpPr txBox="1"/>
          <p:nvPr/>
        </p:nvSpPr>
        <p:spPr>
          <a:xfrm>
            <a:off x="19150" y="4602900"/>
            <a:ext cx="20154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Mikrocontroller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7" name="Google Shape;677;p14"/>
          <p:cNvSpPr/>
          <p:nvPr/>
        </p:nvSpPr>
        <p:spPr>
          <a:xfrm>
            <a:off x="3977050" y="231875"/>
            <a:ext cx="5166900" cy="1090200"/>
          </a:xfrm>
          <a:prstGeom prst="verticalScroll">
            <a:avLst>
              <a:gd fmla="val 25000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Im EA-Speicher muss alles seine Ordnung haben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8" name="Google Shape;678;p14"/>
          <p:cNvSpPr/>
          <p:nvPr/>
        </p:nvSpPr>
        <p:spPr>
          <a:xfrm>
            <a:off x="4067850" y="1481550"/>
            <a:ext cx="5166900" cy="1090200"/>
          </a:xfrm>
          <a:prstGeom prst="verticalScroll">
            <a:avLst>
              <a:gd fmla="val 25000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Es gibt u.a. 3 Bereiche: </a:t>
            </a: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GPIOA, </a:t>
            </a:r>
            <a:r>
              <a:rPr b="0" i="0" lang="en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GPIOB, </a:t>
            </a: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9" name="Google Shape;679;p14"/>
          <p:cNvSpPr/>
          <p:nvPr/>
        </p:nvSpPr>
        <p:spPr>
          <a:xfrm>
            <a:off x="1704700" y="832350"/>
            <a:ext cx="1699500" cy="10902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0" name="Google Shape;680;p14"/>
          <p:cNvSpPr/>
          <p:nvPr/>
        </p:nvSpPr>
        <p:spPr>
          <a:xfrm>
            <a:off x="1678775" y="2010575"/>
            <a:ext cx="1699500" cy="1090200"/>
          </a:xfrm>
          <a:prstGeom prst="rect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1" name="Google Shape;681;p14"/>
          <p:cNvSpPr/>
          <p:nvPr/>
        </p:nvSpPr>
        <p:spPr>
          <a:xfrm>
            <a:off x="1678775" y="3134863"/>
            <a:ext cx="1699500" cy="1090200"/>
          </a:xfrm>
          <a:prstGeom prst="rect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82" name="Google Shape;682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7403" y="2828298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86" name="Shape 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7" name="Google Shape;687;p15"/>
          <p:cNvGrpSpPr/>
          <p:nvPr/>
        </p:nvGrpSpPr>
        <p:grpSpPr>
          <a:xfrm>
            <a:off x="221810" y="231873"/>
            <a:ext cx="4941578" cy="4617877"/>
            <a:chOff x="5095589" y="278671"/>
            <a:chExt cx="4941578" cy="3457271"/>
          </a:xfrm>
        </p:grpSpPr>
        <p:sp>
          <p:nvSpPr>
            <p:cNvPr id="688" name="Google Shape;688;p15"/>
            <p:cNvSpPr/>
            <p:nvPr/>
          </p:nvSpPr>
          <p:spPr>
            <a:xfrm rot="8341007">
              <a:off x="5542264" y="864184"/>
              <a:ext cx="2440847" cy="2274339"/>
            </a:xfrm>
            <a:prstGeom prst="parallelogram">
              <a:avLst>
                <a:gd fmla="val 86625" name="adj"/>
              </a:avLst>
            </a:prstGeom>
            <a:solidFill>
              <a:srgbClr val="6AA84F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89" name="Google Shape;689;p15"/>
            <p:cNvGrpSpPr/>
            <p:nvPr/>
          </p:nvGrpSpPr>
          <p:grpSpPr>
            <a:xfrm>
              <a:off x="6905560" y="278671"/>
              <a:ext cx="1644093" cy="3187895"/>
              <a:chOff x="7271300" y="8342"/>
              <a:chExt cx="1651193" cy="2670600"/>
            </a:xfrm>
          </p:grpSpPr>
          <p:grpSp>
            <p:nvGrpSpPr>
              <p:cNvPr id="690" name="Google Shape;690;p15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691" name="Google Shape;691;p15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92" name="Google Shape;692;p15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693" name="Google Shape;693;p15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694" name="Google Shape;694;p15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95" name="Google Shape;695;p15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696" name="Google Shape;696;p15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697" name="Google Shape;697;p15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98" name="Google Shape;698;p15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699" name="Google Shape;699;p15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700" name="Google Shape;700;p15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701" name="Google Shape;701;p15"/>
            <p:cNvSpPr/>
            <p:nvPr/>
          </p:nvSpPr>
          <p:spPr>
            <a:xfrm>
              <a:off x="6610701" y="724174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2" name="Google Shape;702;p15"/>
            <p:cNvSpPr/>
            <p:nvPr/>
          </p:nvSpPr>
          <p:spPr>
            <a:xfrm>
              <a:off x="6610701" y="1003925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3" name="Google Shape;703;p15"/>
            <p:cNvSpPr/>
            <p:nvPr/>
          </p:nvSpPr>
          <p:spPr>
            <a:xfrm>
              <a:off x="6610701" y="1312226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4" name="Google Shape;704;p15"/>
            <p:cNvSpPr/>
            <p:nvPr/>
          </p:nvSpPr>
          <p:spPr>
            <a:xfrm>
              <a:off x="6610701" y="1582527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5" name="Google Shape;705;p15"/>
            <p:cNvSpPr/>
            <p:nvPr/>
          </p:nvSpPr>
          <p:spPr>
            <a:xfrm>
              <a:off x="6610701" y="185282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6" name="Google Shape;706;p15"/>
            <p:cNvSpPr/>
            <p:nvPr/>
          </p:nvSpPr>
          <p:spPr>
            <a:xfrm>
              <a:off x="6610701" y="216112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7" name="Google Shape;707;p15"/>
            <p:cNvSpPr/>
            <p:nvPr/>
          </p:nvSpPr>
          <p:spPr>
            <a:xfrm>
              <a:off x="6610701" y="2469429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8" name="Google Shape;708;p15"/>
            <p:cNvSpPr/>
            <p:nvPr/>
          </p:nvSpPr>
          <p:spPr>
            <a:xfrm>
              <a:off x="6610698" y="276541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9" name="Google Shape;709;p15"/>
            <p:cNvSpPr/>
            <p:nvPr/>
          </p:nvSpPr>
          <p:spPr>
            <a:xfrm>
              <a:off x="6610701" y="3061406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710" name="Google Shape;710;p15"/>
            <p:cNvGrpSpPr/>
            <p:nvPr/>
          </p:nvGrpSpPr>
          <p:grpSpPr>
            <a:xfrm>
              <a:off x="6610551" y="548047"/>
              <a:ext cx="1644093" cy="3187895"/>
              <a:chOff x="7271300" y="8342"/>
              <a:chExt cx="1651193" cy="2670600"/>
            </a:xfrm>
          </p:grpSpPr>
          <p:grpSp>
            <p:nvGrpSpPr>
              <p:cNvPr id="711" name="Google Shape;711;p15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712" name="Google Shape;712;p15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13" name="Google Shape;713;p15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714" name="Google Shape;714;p15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715" name="Google Shape;715;p15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16" name="Google Shape;716;p15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717" name="Google Shape;717;p15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718" name="Google Shape;718;p15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19" name="Google Shape;719;p15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720" name="Google Shape;720;p15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721" name="Google Shape;721;p15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722" name="Google Shape;722;p15"/>
            <p:cNvSpPr/>
            <p:nvPr/>
          </p:nvSpPr>
          <p:spPr>
            <a:xfrm rot="8369836">
              <a:off x="7231688" y="818456"/>
              <a:ext cx="2326615" cy="2332993"/>
            </a:xfrm>
            <a:prstGeom prst="parallelogram">
              <a:avLst>
                <a:gd fmla="val 86625" name="adj"/>
              </a:avLst>
            </a:prstGeom>
            <a:solidFill>
              <a:srgbClr val="6AA84F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23" name="Google Shape;723;p15"/>
          <p:cNvSpPr/>
          <p:nvPr/>
        </p:nvSpPr>
        <p:spPr>
          <a:xfrm>
            <a:off x="1925680" y="824350"/>
            <a:ext cx="13488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b="0" i="0" sz="18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4" name="Google Shape;724;p15"/>
          <p:cNvSpPr/>
          <p:nvPr/>
        </p:nvSpPr>
        <p:spPr>
          <a:xfrm>
            <a:off x="1925673" y="2006574"/>
            <a:ext cx="13488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b="0" i="0" sz="18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5" name="Google Shape;725;p15"/>
          <p:cNvSpPr/>
          <p:nvPr/>
        </p:nvSpPr>
        <p:spPr>
          <a:xfrm>
            <a:off x="1925680" y="3188800"/>
            <a:ext cx="12885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6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b="0" i="0" sz="16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6" name="Google Shape;726;p15"/>
          <p:cNvSpPr txBox="1"/>
          <p:nvPr/>
        </p:nvSpPr>
        <p:spPr>
          <a:xfrm>
            <a:off x="1678773" y="4371025"/>
            <a:ext cx="18426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EA-Speicher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7" name="Google Shape;727;p15"/>
          <p:cNvSpPr/>
          <p:nvPr/>
        </p:nvSpPr>
        <p:spPr>
          <a:xfrm>
            <a:off x="221803" y="1172400"/>
            <a:ext cx="910500" cy="279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CPU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8" name="Google Shape;728;p15"/>
          <p:cNvSpPr/>
          <p:nvPr/>
        </p:nvSpPr>
        <p:spPr>
          <a:xfrm>
            <a:off x="1132300" y="2154600"/>
            <a:ext cx="572400" cy="834300"/>
          </a:xfrm>
          <a:prstGeom prst="leftRightArrow">
            <a:avLst>
              <a:gd fmla="val 50000" name="adj1"/>
              <a:gd fmla="val 26963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9" name="Google Shape;729;p15"/>
          <p:cNvSpPr/>
          <p:nvPr/>
        </p:nvSpPr>
        <p:spPr>
          <a:xfrm>
            <a:off x="19154" y="10"/>
            <a:ext cx="3957900" cy="5143500"/>
          </a:xfrm>
          <a:prstGeom prst="rect">
            <a:avLst/>
          </a:prstGeom>
          <a:noFill/>
          <a:ln cap="flat" cmpd="sng" w="38100">
            <a:solidFill>
              <a:srgbClr val="38761D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0" name="Google Shape;730;p15"/>
          <p:cNvSpPr txBox="1"/>
          <p:nvPr/>
        </p:nvSpPr>
        <p:spPr>
          <a:xfrm>
            <a:off x="19150" y="4602900"/>
            <a:ext cx="20154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Mikrocontroller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1" name="Google Shape;731;p15"/>
          <p:cNvSpPr/>
          <p:nvPr/>
        </p:nvSpPr>
        <p:spPr>
          <a:xfrm>
            <a:off x="3977050" y="231875"/>
            <a:ext cx="5166900" cy="1090200"/>
          </a:xfrm>
          <a:prstGeom prst="verticalScroll">
            <a:avLst>
              <a:gd fmla="val 25000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Im EA-Speicher muss alles seine Ordnung haben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2" name="Google Shape;732;p15"/>
          <p:cNvSpPr/>
          <p:nvPr/>
        </p:nvSpPr>
        <p:spPr>
          <a:xfrm>
            <a:off x="4067850" y="1481550"/>
            <a:ext cx="5166900" cy="1090200"/>
          </a:xfrm>
          <a:prstGeom prst="verticalScroll">
            <a:avLst>
              <a:gd fmla="val 25000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Es gibt u.a. 3 Bereiche: </a:t>
            </a: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GPIOA, </a:t>
            </a:r>
            <a:r>
              <a:rPr b="0" i="0" lang="en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GPIOB, </a:t>
            </a: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3" name="Google Shape;733;p15"/>
          <p:cNvSpPr/>
          <p:nvPr/>
        </p:nvSpPr>
        <p:spPr>
          <a:xfrm>
            <a:off x="1704700" y="832350"/>
            <a:ext cx="1699500" cy="10902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4" name="Google Shape;734;p15"/>
          <p:cNvSpPr/>
          <p:nvPr/>
        </p:nvSpPr>
        <p:spPr>
          <a:xfrm>
            <a:off x="1678775" y="2010575"/>
            <a:ext cx="1699500" cy="1090200"/>
          </a:xfrm>
          <a:prstGeom prst="rect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5" name="Google Shape;735;p15"/>
          <p:cNvSpPr/>
          <p:nvPr/>
        </p:nvSpPr>
        <p:spPr>
          <a:xfrm>
            <a:off x="1678775" y="3134863"/>
            <a:ext cx="1699500" cy="1090200"/>
          </a:xfrm>
          <a:prstGeom prst="rect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6" name="Google Shape;736;p15"/>
          <p:cNvSpPr/>
          <p:nvPr/>
        </p:nvSpPr>
        <p:spPr>
          <a:xfrm>
            <a:off x="3924750" y="2731225"/>
            <a:ext cx="5166900" cy="1090200"/>
          </a:xfrm>
          <a:prstGeom prst="verticalScroll">
            <a:avLst>
              <a:gd fmla="val 25000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 steht für </a:t>
            </a:r>
            <a:r>
              <a:rPr b="1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</a:t>
            </a: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eneral </a:t>
            </a:r>
            <a:r>
              <a:rPr b="1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</a:t>
            </a: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urpose </a:t>
            </a:r>
            <a:r>
              <a:rPr b="1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nput </a:t>
            </a:r>
            <a:r>
              <a:rPr b="1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</a:t>
            </a: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utput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37" name="Google Shape;737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74884" y="3368898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738" name="Google Shape;738;p15"/>
          <p:cNvSpPr/>
          <p:nvPr/>
        </p:nvSpPr>
        <p:spPr>
          <a:xfrm>
            <a:off x="4333747" y="3980900"/>
            <a:ext cx="4488000" cy="864300"/>
          </a:xfrm>
          <a:prstGeom prst="wedgeRoundRectCallout">
            <a:avLst>
              <a:gd fmla="val -55083" name="adj1"/>
              <a:gd fmla="val -55878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Zu deutsch: Allzweck-Eingang-Ausgang-Anschluss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42" name="Shape 7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3" name="Google Shape;743;p16"/>
          <p:cNvGrpSpPr/>
          <p:nvPr/>
        </p:nvGrpSpPr>
        <p:grpSpPr>
          <a:xfrm>
            <a:off x="221810" y="231873"/>
            <a:ext cx="4941550" cy="4617877"/>
            <a:chOff x="5095588" y="278671"/>
            <a:chExt cx="4941550" cy="3457271"/>
          </a:xfrm>
        </p:grpSpPr>
        <p:sp>
          <p:nvSpPr>
            <p:cNvPr id="744" name="Google Shape;744;p16"/>
            <p:cNvSpPr/>
            <p:nvPr/>
          </p:nvSpPr>
          <p:spPr>
            <a:xfrm rot="8341007">
              <a:off x="5542263" y="864185"/>
              <a:ext cx="2440847" cy="2274339"/>
            </a:xfrm>
            <a:prstGeom prst="parallelogram">
              <a:avLst>
                <a:gd fmla="val 86625" name="adj"/>
              </a:avLst>
            </a:prstGeom>
            <a:solidFill>
              <a:srgbClr val="6AA84F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745" name="Google Shape;745;p16"/>
            <p:cNvGrpSpPr/>
            <p:nvPr/>
          </p:nvGrpSpPr>
          <p:grpSpPr>
            <a:xfrm>
              <a:off x="6905559" y="278671"/>
              <a:ext cx="1644093" cy="3187895"/>
              <a:chOff x="7271300" y="8342"/>
              <a:chExt cx="1651193" cy="2670600"/>
            </a:xfrm>
          </p:grpSpPr>
          <p:grpSp>
            <p:nvGrpSpPr>
              <p:cNvPr id="746" name="Google Shape;746;p16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747" name="Google Shape;747;p16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48" name="Google Shape;748;p16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749" name="Google Shape;749;p16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750" name="Google Shape;750;p16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51" name="Google Shape;751;p16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752" name="Google Shape;752;p16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753" name="Google Shape;753;p16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54" name="Google Shape;754;p16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755" name="Google Shape;755;p16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756" name="Google Shape;756;p16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757" name="Google Shape;757;p16"/>
            <p:cNvSpPr/>
            <p:nvPr/>
          </p:nvSpPr>
          <p:spPr>
            <a:xfrm>
              <a:off x="6610701" y="724174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8" name="Google Shape;758;p16"/>
            <p:cNvSpPr/>
            <p:nvPr/>
          </p:nvSpPr>
          <p:spPr>
            <a:xfrm>
              <a:off x="6610701" y="1003925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9" name="Google Shape;759;p16"/>
            <p:cNvSpPr/>
            <p:nvPr/>
          </p:nvSpPr>
          <p:spPr>
            <a:xfrm>
              <a:off x="6610701" y="1312226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0" name="Google Shape;760;p16"/>
            <p:cNvSpPr/>
            <p:nvPr/>
          </p:nvSpPr>
          <p:spPr>
            <a:xfrm>
              <a:off x="6610701" y="1582527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1" name="Google Shape;761;p16"/>
            <p:cNvSpPr/>
            <p:nvPr/>
          </p:nvSpPr>
          <p:spPr>
            <a:xfrm>
              <a:off x="6610701" y="185282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2" name="Google Shape;762;p16"/>
            <p:cNvSpPr/>
            <p:nvPr/>
          </p:nvSpPr>
          <p:spPr>
            <a:xfrm>
              <a:off x="6610701" y="216112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3" name="Google Shape;763;p16"/>
            <p:cNvSpPr/>
            <p:nvPr/>
          </p:nvSpPr>
          <p:spPr>
            <a:xfrm>
              <a:off x="6610701" y="2469429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4" name="Google Shape;764;p16"/>
            <p:cNvSpPr/>
            <p:nvPr/>
          </p:nvSpPr>
          <p:spPr>
            <a:xfrm>
              <a:off x="6610698" y="276541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5" name="Google Shape;765;p16"/>
            <p:cNvSpPr/>
            <p:nvPr/>
          </p:nvSpPr>
          <p:spPr>
            <a:xfrm>
              <a:off x="6610701" y="3061406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766" name="Google Shape;766;p16"/>
            <p:cNvGrpSpPr/>
            <p:nvPr/>
          </p:nvGrpSpPr>
          <p:grpSpPr>
            <a:xfrm>
              <a:off x="6610550" y="548047"/>
              <a:ext cx="1644093" cy="3187895"/>
              <a:chOff x="7271300" y="8342"/>
              <a:chExt cx="1651193" cy="2670600"/>
            </a:xfrm>
          </p:grpSpPr>
          <p:grpSp>
            <p:nvGrpSpPr>
              <p:cNvPr id="767" name="Google Shape;767;p16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768" name="Google Shape;768;p16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69" name="Google Shape;769;p16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770" name="Google Shape;770;p16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771" name="Google Shape;771;p16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72" name="Google Shape;772;p16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773" name="Google Shape;773;p16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774" name="Google Shape;774;p16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75" name="Google Shape;775;p16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776" name="Google Shape;776;p16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777" name="Google Shape;777;p16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778" name="Google Shape;778;p16"/>
            <p:cNvSpPr/>
            <p:nvPr/>
          </p:nvSpPr>
          <p:spPr>
            <a:xfrm rot="8369836">
              <a:off x="7231659" y="818481"/>
              <a:ext cx="2326615" cy="2332993"/>
            </a:xfrm>
            <a:prstGeom prst="parallelogram">
              <a:avLst>
                <a:gd fmla="val 86625" name="adj"/>
              </a:avLst>
            </a:prstGeom>
            <a:solidFill>
              <a:srgbClr val="6AA84F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79" name="Google Shape;779;p16"/>
          <p:cNvSpPr/>
          <p:nvPr/>
        </p:nvSpPr>
        <p:spPr>
          <a:xfrm>
            <a:off x="1925680" y="824350"/>
            <a:ext cx="13488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b="0" i="0" sz="18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0" name="Google Shape;780;p16"/>
          <p:cNvSpPr/>
          <p:nvPr/>
        </p:nvSpPr>
        <p:spPr>
          <a:xfrm>
            <a:off x="1925673" y="2006574"/>
            <a:ext cx="13488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b="0" i="0" sz="18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1" name="Google Shape;781;p16"/>
          <p:cNvSpPr/>
          <p:nvPr/>
        </p:nvSpPr>
        <p:spPr>
          <a:xfrm>
            <a:off x="1925680" y="3188800"/>
            <a:ext cx="12885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6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b="0" i="0" sz="16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2" name="Google Shape;782;p16"/>
          <p:cNvSpPr txBox="1"/>
          <p:nvPr/>
        </p:nvSpPr>
        <p:spPr>
          <a:xfrm>
            <a:off x="1678773" y="4371025"/>
            <a:ext cx="18426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EA-Speicher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3" name="Google Shape;783;p16"/>
          <p:cNvSpPr/>
          <p:nvPr/>
        </p:nvSpPr>
        <p:spPr>
          <a:xfrm>
            <a:off x="221803" y="1172400"/>
            <a:ext cx="910500" cy="279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CPU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4" name="Google Shape;784;p16"/>
          <p:cNvSpPr/>
          <p:nvPr/>
        </p:nvSpPr>
        <p:spPr>
          <a:xfrm>
            <a:off x="1132300" y="2154600"/>
            <a:ext cx="572400" cy="834300"/>
          </a:xfrm>
          <a:prstGeom prst="leftRightArrow">
            <a:avLst>
              <a:gd fmla="val 50000" name="adj1"/>
              <a:gd fmla="val 26963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5" name="Google Shape;785;p16"/>
          <p:cNvSpPr/>
          <p:nvPr/>
        </p:nvSpPr>
        <p:spPr>
          <a:xfrm>
            <a:off x="19154" y="10"/>
            <a:ext cx="3957900" cy="5143500"/>
          </a:xfrm>
          <a:prstGeom prst="rect">
            <a:avLst/>
          </a:prstGeom>
          <a:noFill/>
          <a:ln cap="flat" cmpd="sng" w="38100">
            <a:solidFill>
              <a:srgbClr val="38761D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6" name="Google Shape;786;p16"/>
          <p:cNvSpPr txBox="1"/>
          <p:nvPr/>
        </p:nvSpPr>
        <p:spPr>
          <a:xfrm>
            <a:off x="19150" y="4602900"/>
            <a:ext cx="20154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Mikrocontroller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7" name="Google Shape;787;p16"/>
          <p:cNvSpPr/>
          <p:nvPr/>
        </p:nvSpPr>
        <p:spPr>
          <a:xfrm>
            <a:off x="3977050" y="231875"/>
            <a:ext cx="5166900" cy="1090200"/>
          </a:xfrm>
          <a:prstGeom prst="verticalScroll">
            <a:avLst>
              <a:gd fmla="val 25000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Im EA-Speicher muss alles seine Ordnung haben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8" name="Google Shape;788;p16"/>
          <p:cNvSpPr/>
          <p:nvPr/>
        </p:nvSpPr>
        <p:spPr>
          <a:xfrm>
            <a:off x="4067850" y="1481550"/>
            <a:ext cx="5166900" cy="1090200"/>
          </a:xfrm>
          <a:prstGeom prst="verticalScroll">
            <a:avLst>
              <a:gd fmla="val 25000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Es gibt u.a. 3 Bereiche: </a:t>
            </a: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GPIOA, </a:t>
            </a:r>
            <a:r>
              <a:rPr b="0" i="0" lang="en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GPIOB, </a:t>
            </a: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9" name="Google Shape;789;p16"/>
          <p:cNvSpPr/>
          <p:nvPr/>
        </p:nvSpPr>
        <p:spPr>
          <a:xfrm>
            <a:off x="1704700" y="832350"/>
            <a:ext cx="1699500" cy="10902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0" name="Google Shape;790;p16"/>
          <p:cNvSpPr/>
          <p:nvPr/>
        </p:nvSpPr>
        <p:spPr>
          <a:xfrm>
            <a:off x="1678775" y="2010575"/>
            <a:ext cx="1699500" cy="1090200"/>
          </a:xfrm>
          <a:prstGeom prst="rect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1" name="Google Shape;791;p16"/>
          <p:cNvSpPr/>
          <p:nvPr/>
        </p:nvSpPr>
        <p:spPr>
          <a:xfrm>
            <a:off x="1678775" y="3134863"/>
            <a:ext cx="1699500" cy="1090200"/>
          </a:xfrm>
          <a:prstGeom prst="rect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2" name="Google Shape;792;p16"/>
          <p:cNvSpPr/>
          <p:nvPr/>
        </p:nvSpPr>
        <p:spPr>
          <a:xfrm>
            <a:off x="3924750" y="2731225"/>
            <a:ext cx="5166900" cy="1090200"/>
          </a:xfrm>
          <a:prstGeom prst="verticalScroll">
            <a:avLst>
              <a:gd fmla="val 25000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 steht für </a:t>
            </a:r>
            <a:r>
              <a:rPr b="1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</a:t>
            </a: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eneral </a:t>
            </a:r>
            <a:r>
              <a:rPr b="1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</a:t>
            </a: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urpose </a:t>
            </a:r>
            <a:r>
              <a:rPr b="1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nput </a:t>
            </a:r>
            <a:r>
              <a:rPr b="1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</a:t>
            </a: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utput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3" name="Google Shape;793;p16"/>
          <p:cNvSpPr/>
          <p:nvPr/>
        </p:nvSpPr>
        <p:spPr>
          <a:xfrm>
            <a:off x="3924750" y="3980900"/>
            <a:ext cx="5166900" cy="1090200"/>
          </a:xfrm>
          <a:prstGeom prst="verticalScroll">
            <a:avLst>
              <a:gd fmla="val 25000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Jeder GPIO repräsentiert 16 Anschlüsse (externe Kontakte) des Mikrocontrollers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94" name="Google Shape;794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622" y="1481548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98" name="Shape 7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9" name="Google Shape;799;p17"/>
          <p:cNvGrpSpPr/>
          <p:nvPr/>
        </p:nvGrpSpPr>
        <p:grpSpPr>
          <a:xfrm>
            <a:off x="221810" y="231873"/>
            <a:ext cx="4941550" cy="4617877"/>
            <a:chOff x="5095588" y="278671"/>
            <a:chExt cx="4941550" cy="3457271"/>
          </a:xfrm>
        </p:grpSpPr>
        <p:sp>
          <p:nvSpPr>
            <p:cNvPr id="800" name="Google Shape;800;p17"/>
            <p:cNvSpPr/>
            <p:nvPr/>
          </p:nvSpPr>
          <p:spPr>
            <a:xfrm rot="8341007">
              <a:off x="5542263" y="864185"/>
              <a:ext cx="2440847" cy="2274339"/>
            </a:xfrm>
            <a:prstGeom prst="parallelogram">
              <a:avLst>
                <a:gd fmla="val 86625" name="adj"/>
              </a:avLst>
            </a:prstGeom>
            <a:solidFill>
              <a:srgbClr val="6AA84F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801" name="Google Shape;801;p17"/>
            <p:cNvGrpSpPr/>
            <p:nvPr/>
          </p:nvGrpSpPr>
          <p:grpSpPr>
            <a:xfrm>
              <a:off x="6905559" y="278671"/>
              <a:ext cx="1644093" cy="3187895"/>
              <a:chOff x="7271300" y="8342"/>
              <a:chExt cx="1651193" cy="2670600"/>
            </a:xfrm>
          </p:grpSpPr>
          <p:grpSp>
            <p:nvGrpSpPr>
              <p:cNvPr id="802" name="Google Shape;802;p17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803" name="Google Shape;803;p17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04" name="Google Shape;804;p17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805" name="Google Shape;805;p17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806" name="Google Shape;806;p17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07" name="Google Shape;807;p17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808" name="Google Shape;808;p17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809" name="Google Shape;809;p17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10" name="Google Shape;810;p17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811" name="Google Shape;811;p17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812" name="Google Shape;812;p17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813" name="Google Shape;813;p17"/>
            <p:cNvSpPr/>
            <p:nvPr/>
          </p:nvSpPr>
          <p:spPr>
            <a:xfrm>
              <a:off x="6610701" y="724174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4" name="Google Shape;814;p17"/>
            <p:cNvSpPr/>
            <p:nvPr/>
          </p:nvSpPr>
          <p:spPr>
            <a:xfrm>
              <a:off x="6610701" y="1003925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5" name="Google Shape;815;p17"/>
            <p:cNvSpPr/>
            <p:nvPr/>
          </p:nvSpPr>
          <p:spPr>
            <a:xfrm>
              <a:off x="6610701" y="1312226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6" name="Google Shape;816;p17"/>
            <p:cNvSpPr/>
            <p:nvPr/>
          </p:nvSpPr>
          <p:spPr>
            <a:xfrm>
              <a:off x="6610701" y="1582527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7" name="Google Shape;817;p17"/>
            <p:cNvSpPr/>
            <p:nvPr/>
          </p:nvSpPr>
          <p:spPr>
            <a:xfrm>
              <a:off x="6610701" y="185282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8" name="Google Shape;818;p17"/>
            <p:cNvSpPr/>
            <p:nvPr/>
          </p:nvSpPr>
          <p:spPr>
            <a:xfrm>
              <a:off x="6610701" y="216112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9" name="Google Shape;819;p17"/>
            <p:cNvSpPr/>
            <p:nvPr/>
          </p:nvSpPr>
          <p:spPr>
            <a:xfrm>
              <a:off x="6610701" y="2469429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0" name="Google Shape;820;p17"/>
            <p:cNvSpPr/>
            <p:nvPr/>
          </p:nvSpPr>
          <p:spPr>
            <a:xfrm>
              <a:off x="6610698" y="276541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1" name="Google Shape;821;p17"/>
            <p:cNvSpPr/>
            <p:nvPr/>
          </p:nvSpPr>
          <p:spPr>
            <a:xfrm>
              <a:off x="6610701" y="3061406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822" name="Google Shape;822;p17"/>
            <p:cNvGrpSpPr/>
            <p:nvPr/>
          </p:nvGrpSpPr>
          <p:grpSpPr>
            <a:xfrm>
              <a:off x="6610550" y="548047"/>
              <a:ext cx="1644093" cy="3187895"/>
              <a:chOff x="7271300" y="8342"/>
              <a:chExt cx="1651193" cy="2670600"/>
            </a:xfrm>
          </p:grpSpPr>
          <p:grpSp>
            <p:nvGrpSpPr>
              <p:cNvPr id="823" name="Google Shape;823;p17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824" name="Google Shape;824;p17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25" name="Google Shape;825;p17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826" name="Google Shape;826;p17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827" name="Google Shape;827;p17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28" name="Google Shape;828;p17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829" name="Google Shape;829;p17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830" name="Google Shape;830;p17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31" name="Google Shape;831;p17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832" name="Google Shape;832;p17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833" name="Google Shape;833;p17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834" name="Google Shape;834;p17"/>
            <p:cNvSpPr/>
            <p:nvPr/>
          </p:nvSpPr>
          <p:spPr>
            <a:xfrm rot="8369836">
              <a:off x="7231659" y="818481"/>
              <a:ext cx="2326615" cy="2332993"/>
            </a:xfrm>
            <a:prstGeom prst="parallelogram">
              <a:avLst>
                <a:gd fmla="val 86625" name="adj"/>
              </a:avLst>
            </a:prstGeom>
            <a:solidFill>
              <a:srgbClr val="6AA84F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35" name="Google Shape;835;p17"/>
          <p:cNvSpPr/>
          <p:nvPr/>
        </p:nvSpPr>
        <p:spPr>
          <a:xfrm>
            <a:off x="1925680" y="824350"/>
            <a:ext cx="13488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b="0" i="0" sz="18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6" name="Google Shape;836;p17"/>
          <p:cNvSpPr/>
          <p:nvPr/>
        </p:nvSpPr>
        <p:spPr>
          <a:xfrm>
            <a:off x="1925673" y="2006574"/>
            <a:ext cx="13488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b="0" i="0" sz="18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7" name="Google Shape;837;p17"/>
          <p:cNvSpPr/>
          <p:nvPr/>
        </p:nvSpPr>
        <p:spPr>
          <a:xfrm>
            <a:off x="1925680" y="3188800"/>
            <a:ext cx="12885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6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b="0" i="0" sz="16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8" name="Google Shape;838;p17"/>
          <p:cNvSpPr txBox="1"/>
          <p:nvPr/>
        </p:nvSpPr>
        <p:spPr>
          <a:xfrm>
            <a:off x="1678773" y="4371025"/>
            <a:ext cx="18426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EA-Speicher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9" name="Google Shape;839;p17"/>
          <p:cNvSpPr/>
          <p:nvPr/>
        </p:nvSpPr>
        <p:spPr>
          <a:xfrm>
            <a:off x="221803" y="1172400"/>
            <a:ext cx="910500" cy="279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CPU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0" name="Google Shape;840;p17"/>
          <p:cNvSpPr/>
          <p:nvPr/>
        </p:nvSpPr>
        <p:spPr>
          <a:xfrm>
            <a:off x="1132300" y="2154600"/>
            <a:ext cx="572400" cy="834300"/>
          </a:xfrm>
          <a:prstGeom prst="leftRightArrow">
            <a:avLst>
              <a:gd fmla="val 50000" name="adj1"/>
              <a:gd fmla="val 26963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1" name="Google Shape;841;p17"/>
          <p:cNvSpPr/>
          <p:nvPr/>
        </p:nvSpPr>
        <p:spPr>
          <a:xfrm>
            <a:off x="19154" y="10"/>
            <a:ext cx="3957900" cy="5143500"/>
          </a:xfrm>
          <a:prstGeom prst="rect">
            <a:avLst/>
          </a:prstGeom>
          <a:noFill/>
          <a:ln cap="flat" cmpd="sng" w="38100">
            <a:solidFill>
              <a:srgbClr val="38761D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2" name="Google Shape;842;p17"/>
          <p:cNvSpPr txBox="1"/>
          <p:nvPr/>
        </p:nvSpPr>
        <p:spPr>
          <a:xfrm>
            <a:off x="19150" y="4602900"/>
            <a:ext cx="20154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Mikrocontroller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3" name="Google Shape;843;p17"/>
          <p:cNvSpPr/>
          <p:nvPr/>
        </p:nvSpPr>
        <p:spPr>
          <a:xfrm>
            <a:off x="3977050" y="231875"/>
            <a:ext cx="5166900" cy="1090200"/>
          </a:xfrm>
          <a:prstGeom prst="verticalScroll">
            <a:avLst>
              <a:gd fmla="val 25000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Im EA-Speicher muss alles seine Ordnung haben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4" name="Google Shape;844;p17"/>
          <p:cNvSpPr/>
          <p:nvPr/>
        </p:nvSpPr>
        <p:spPr>
          <a:xfrm>
            <a:off x="4067850" y="1481550"/>
            <a:ext cx="5166900" cy="1090200"/>
          </a:xfrm>
          <a:prstGeom prst="verticalScroll">
            <a:avLst>
              <a:gd fmla="val 25000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Es gibt u.a. 3 Bereiche: </a:t>
            </a: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GPIOA, </a:t>
            </a:r>
            <a:r>
              <a:rPr b="0" i="0" lang="en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GPIOB, </a:t>
            </a: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5" name="Google Shape;845;p17"/>
          <p:cNvSpPr/>
          <p:nvPr/>
        </p:nvSpPr>
        <p:spPr>
          <a:xfrm>
            <a:off x="1704700" y="832350"/>
            <a:ext cx="1699500" cy="10902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6" name="Google Shape;846;p17"/>
          <p:cNvSpPr/>
          <p:nvPr/>
        </p:nvSpPr>
        <p:spPr>
          <a:xfrm>
            <a:off x="1678775" y="2010575"/>
            <a:ext cx="1699500" cy="1090200"/>
          </a:xfrm>
          <a:prstGeom prst="rect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7" name="Google Shape;847;p17"/>
          <p:cNvSpPr/>
          <p:nvPr/>
        </p:nvSpPr>
        <p:spPr>
          <a:xfrm>
            <a:off x="1678775" y="3134863"/>
            <a:ext cx="1699500" cy="1090200"/>
          </a:xfrm>
          <a:prstGeom prst="rect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8" name="Google Shape;848;p17"/>
          <p:cNvSpPr/>
          <p:nvPr/>
        </p:nvSpPr>
        <p:spPr>
          <a:xfrm>
            <a:off x="3924750" y="2731225"/>
            <a:ext cx="5166900" cy="1090200"/>
          </a:xfrm>
          <a:prstGeom prst="verticalScroll">
            <a:avLst>
              <a:gd fmla="val 25000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 steht für </a:t>
            </a:r>
            <a:r>
              <a:rPr b="1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</a:t>
            </a: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eneral </a:t>
            </a:r>
            <a:r>
              <a:rPr b="1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</a:t>
            </a: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urpose </a:t>
            </a:r>
            <a:r>
              <a:rPr b="1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nput </a:t>
            </a:r>
            <a:r>
              <a:rPr b="1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</a:t>
            </a: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utput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9" name="Google Shape;849;p17"/>
          <p:cNvSpPr/>
          <p:nvPr/>
        </p:nvSpPr>
        <p:spPr>
          <a:xfrm>
            <a:off x="3924750" y="3980900"/>
            <a:ext cx="5166900" cy="1090200"/>
          </a:xfrm>
          <a:prstGeom prst="verticalScroll">
            <a:avLst>
              <a:gd fmla="val 25000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Jeder GPIO repräsentiert 16 Anschlüsse (externe Kontakte) des Mikrocontrollers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0" name="Google Shape;850;p17"/>
          <p:cNvSpPr/>
          <p:nvPr/>
        </p:nvSpPr>
        <p:spPr>
          <a:xfrm>
            <a:off x="1034498" y="1185525"/>
            <a:ext cx="6708528" cy="3185514"/>
          </a:xfrm>
          <a:prstGeom prst="irregularSeal2">
            <a:avLst/>
          </a:prstGeom>
          <a:solidFill>
            <a:srgbClr val="0000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" sz="19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Die GPIO-Anschlüsse des Mikrocontrollers nennt man auch</a:t>
            </a:r>
            <a:endParaRPr b="1" i="0" sz="1900" u="none" cap="none" strike="noStrike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" sz="2400" u="none" cap="none" strike="noStrike">
                <a:solidFill>
                  <a:srgbClr val="00FF00"/>
                </a:solidFill>
                <a:latin typeface="Arial"/>
                <a:ea typeface="Arial"/>
                <a:cs typeface="Arial"/>
                <a:sym typeface="Arial"/>
              </a:rPr>
              <a:t>Ports</a:t>
            </a:r>
            <a:endParaRPr b="1" i="0" sz="2400" u="none" cap="none" strike="noStrike">
              <a:solidFill>
                <a:srgbClr val="00FF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51" name="Google Shape;851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68672" y="2259486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55" name="Shape 8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6" name="Google Shape;856;p18"/>
          <p:cNvSpPr txBox="1"/>
          <p:nvPr/>
        </p:nvSpPr>
        <p:spPr>
          <a:xfrm>
            <a:off x="4185000" y="3982500"/>
            <a:ext cx="4488000" cy="86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Arial"/>
              <a:buNone/>
            </a:pPr>
            <a:r>
              <a:rPr b="0" i="0" lang="en" sz="4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=&gt; Du</a:t>
            </a:r>
            <a:endParaRPr b="0" i="0" sz="4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7" name="Google Shape;857;p18"/>
          <p:cNvSpPr/>
          <p:nvPr/>
        </p:nvSpPr>
        <p:spPr>
          <a:xfrm>
            <a:off x="4316497" y="2828580"/>
            <a:ext cx="4488000" cy="864300"/>
          </a:xfrm>
          <a:prstGeom prst="wedgeRoundRectCallout">
            <a:avLst>
              <a:gd fmla="val -56059" name="adj1"/>
              <a:gd fmla="val 43012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Zu deutsch: 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ODR: Ausgangs-Daten-Register 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58" name="Google Shape;858;p18"/>
          <p:cNvGrpSpPr/>
          <p:nvPr/>
        </p:nvGrpSpPr>
        <p:grpSpPr>
          <a:xfrm>
            <a:off x="221807" y="231873"/>
            <a:ext cx="4941494" cy="4617877"/>
            <a:chOff x="5095585" y="278671"/>
            <a:chExt cx="4941494" cy="3457271"/>
          </a:xfrm>
        </p:grpSpPr>
        <p:sp>
          <p:nvSpPr>
            <p:cNvPr id="859" name="Google Shape;859;p18"/>
            <p:cNvSpPr/>
            <p:nvPr/>
          </p:nvSpPr>
          <p:spPr>
            <a:xfrm rot="8341007">
              <a:off x="5542261" y="864187"/>
              <a:ext cx="2440847" cy="2274339"/>
            </a:xfrm>
            <a:prstGeom prst="parallelogram">
              <a:avLst>
                <a:gd fmla="val 86625" name="adj"/>
              </a:avLst>
            </a:prstGeom>
            <a:solidFill>
              <a:srgbClr val="6AA84F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860" name="Google Shape;860;p18"/>
            <p:cNvGrpSpPr/>
            <p:nvPr/>
          </p:nvGrpSpPr>
          <p:grpSpPr>
            <a:xfrm>
              <a:off x="6905557" y="278671"/>
              <a:ext cx="1644093" cy="3187895"/>
              <a:chOff x="7271300" y="8342"/>
              <a:chExt cx="1651193" cy="2670600"/>
            </a:xfrm>
          </p:grpSpPr>
          <p:grpSp>
            <p:nvGrpSpPr>
              <p:cNvPr id="861" name="Google Shape;861;p18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862" name="Google Shape;862;p18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63" name="Google Shape;863;p18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864" name="Google Shape;864;p18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865" name="Google Shape;865;p18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66" name="Google Shape;866;p18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867" name="Google Shape;867;p18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868" name="Google Shape;868;p18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69" name="Google Shape;869;p18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870" name="Google Shape;870;p18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871" name="Google Shape;871;p18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872" name="Google Shape;872;p18"/>
            <p:cNvSpPr/>
            <p:nvPr/>
          </p:nvSpPr>
          <p:spPr>
            <a:xfrm>
              <a:off x="6610701" y="724174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3" name="Google Shape;873;p18"/>
            <p:cNvSpPr/>
            <p:nvPr/>
          </p:nvSpPr>
          <p:spPr>
            <a:xfrm>
              <a:off x="6610701" y="1003925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4" name="Google Shape;874;p18"/>
            <p:cNvSpPr/>
            <p:nvPr/>
          </p:nvSpPr>
          <p:spPr>
            <a:xfrm>
              <a:off x="6610701" y="1312226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5" name="Google Shape;875;p18"/>
            <p:cNvSpPr/>
            <p:nvPr/>
          </p:nvSpPr>
          <p:spPr>
            <a:xfrm>
              <a:off x="6610701" y="1582527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6" name="Google Shape;876;p18"/>
            <p:cNvSpPr/>
            <p:nvPr/>
          </p:nvSpPr>
          <p:spPr>
            <a:xfrm>
              <a:off x="6610701" y="185282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7" name="Google Shape;877;p18"/>
            <p:cNvSpPr/>
            <p:nvPr/>
          </p:nvSpPr>
          <p:spPr>
            <a:xfrm>
              <a:off x="6610701" y="216112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8" name="Google Shape;878;p18"/>
            <p:cNvSpPr/>
            <p:nvPr/>
          </p:nvSpPr>
          <p:spPr>
            <a:xfrm>
              <a:off x="6610701" y="2469429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9" name="Google Shape;879;p18"/>
            <p:cNvSpPr/>
            <p:nvPr/>
          </p:nvSpPr>
          <p:spPr>
            <a:xfrm>
              <a:off x="6610698" y="276541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0" name="Google Shape;880;p18"/>
            <p:cNvSpPr/>
            <p:nvPr/>
          </p:nvSpPr>
          <p:spPr>
            <a:xfrm>
              <a:off x="6610701" y="3061406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881" name="Google Shape;881;p18"/>
            <p:cNvGrpSpPr/>
            <p:nvPr/>
          </p:nvGrpSpPr>
          <p:grpSpPr>
            <a:xfrm>
              <a:off x="6610548" y="548047"/>
              <a:ext cx="1644093" cy="3187895"/>
              <a:chOff x="7271300" y="8342"/>
              <a:chExt cx="1651193" cy="2670600"/>
            </a:xfrm>
          </p:grpSpPr>
          <p:grpSp>
            <p:nvGrpSpPr>
              <p:cNvPr id="882" name="Google Shape;882;p18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883" name="Google Shape;883;p18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84" name="Google Shape;884;p18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885" name="Google Shape;885;p18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886" name="Google Shape;886;p18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87" name="Google Shape;887;p18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888" name="Google Shape;888;p18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889" name="Google Shape;889;p18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90" name="Google Shape;890;p18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891" name="Google Shape;891;p18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892" name="Google Shape;892;p18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893" name="Google Shape;893;p18"/>
            <p:cNvSpPr/>
            <p:nvPr/>
          </p:nvSpPr>
          <p:spPr>
            <a:xfrm rot="8369836">
              <a:off x="7231601" y="818531"/>
              <a:ext cx="2326615" cy="2332993"/>
            </a:xfrm>
            <a:prstGeom prst="parallelogram">
              <a:avLst>
                <a:gd fmla="val 86625" name="adj"/>
              </a:avLst>
            </a:prstGeom>
            <a:solidFill>
              <a:srgbClr val="6AA84F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94" name="Google Shape;894;p18"/>
          <p:cNvSpPr/>
          <p:nvPr/>
        </p:nvSpPr>
        <p:spPr>
          <a:xfrm>
            <a:off x="1925680" y="824350"/>
            <a:ext cx="13488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b="0" i="0" sz="18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5" name="Google Shape;895;p18"/>
          <p:cNvSpPr/>
          <p:nvPr/>
        </p:nvSpPr>
        <p:spPr>
          <a:xfrm>
            <a:off x="1925673" y="2006574"/>
            <a:ext cx="13488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b="0" i="0" sz="18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6" name="Google Shape;896;p18"/>
          <p:cNvSpPr/>
          <p:nvPr/>
        </p:nvSpPr>
        <p:spPr>
          <a:xfrm>
            <a:off x="1925680" y="3188800"/>
            <a:ext cx="12885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6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b="0" i="0" sz="16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7" name="Google Shape;897;p18"/>
          <p:cNvSpPr txBox="1"/>
          <p:nvPr/>
        </p:nvSpPr>
        <p:spPr>
          <a:xfrm>
            <a:off x="1678773" y="4371025"/>
            <a:ext cx="18426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EA-Speicher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8" name="Google Shape;898;p18"/>
          <p:cNvSpPr/>
          <p:nvPr/>
        </p:nvSpPr>
        <p:spPr>
          <a:xfrm>
            <a:off x="221803" y="1172400"/>
            <a:ext cx="910500" cy="279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CPU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9" name="Google Shape;899;p18"/>
          <p:cNvSpPr/>
          <p:nvPr/>
        </p:nvSpPr>
        <p:spPr>
          <a:xfrm>
            <a:off x="1132300" y="2154600"/>
            <a:ext cx="572400" cy="834300"/>
          </a:xfrm>
          <a:prstGeom prst="leftRightArrow">
            <a:avLst>
              <a:gd fmla="val 50000" name="adj1"/>
              <a:gd fmla="val 26963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0" name="Google Shape;900;p18"/>
          <p:cNvSpPr/>
          <p:nvPr/>
        </p:nvSpPr>
        <p:spPr>
          <a:xfrm>
            <a:off x="19154" y="10"/>
            <a:ext cx="3957900" cy="5143500"/>
          </a:xfrm>
          <a:prstGeom prst="rect">
            <a:avLst/>
          </a:prstGeom>
          <a:noFill/>
          <a:ln cap="flat" cmpd="sng" w="38100">
            <a:solidFill>
              <a:srgbClr val="38761D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1" name="Google Shape;901;p18"/>
          <p:cNvSpPr txBox="1"/>
          <p:nvPr/>
        </p:nvSpPr>
        <p:spPr>
          <a:xfrm>
            <a:off x="19150" y="4602900"/>
            <a:ext cx="20154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Mikrocontroller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2" name="Google Shape;902;p18"/>
          <p:cNvSpPr/>
          <p:nvPr/>
        </p:nvSpPr>
        <p:spPr>
          <a:xfrm>
            <a:off x="3977050" y="231875"/>
            <a:ext cx="5166900" cy="2340000"/>
          </a:xfrm>
          <a:prstGeom prst="verticalScroll">
            <a:avLst>
              <a:gd fmla="val 11164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Jeder GPIO verfügt, u. a. über 2 Regalfächer die ODR 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</a:t>
            </a: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utput </a:t>
            </a:r>
            <a:r>
              <a:rPr b="1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</a:t>
            </a: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ata </a:t>
            </a:r>
            <a:r>
              <a:rPr b="1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egister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und IDR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i="0" lang="en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b="0" i="0" lang="en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nput </a:t>
            </a:r>
            <a:r>
              <a:rPr b="1" i="0" lang="en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</a:t>
            </a:r>
            <a:r>
              <a:rPr b="0" i="0" lang="en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ata </a:t>
            </a:r>
            <a:r>
              <a:rPr b="1" i="0" lang="en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b="0" i="0" lang="en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egister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heißen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3" name="Google Shape;903;p18"/>
          <p:cNvSpPr/>
          <p:nvPr/>
        </p:nvSpPr>
        <p:spPr>
          <a:xfrm>
            <a:off x="1704700" y="832350"/>
            <a:ext cx="1699500" cy="10902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4" name="Google Shape;904;p18"/>
          <p:cNvSpPr/>
          <p:nvPr/>
        </p:nvSpPr>
        <p:spPr>
          <a:xfrm>
            <a:off x="1678775" y="2010575"/>
            <a:ext cx="1699500" cy="1090200"/>
          </a:xfrm>
          <a:prstGeom prst="rect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5" name="Google Shape;905;p18"/>
          <p:cNvSpPr/>
          <p:nvPr/>
        </p:nvSpPr>
        <p:spPr>
          <a:xfrm>
            <a:off x="1678775" y="3134863"/>
            <a:ext cx="1699500" cy="1090200"/>
          </a:xfrm>
          <a:prstGeom prst="rect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06" name="Google Shape;906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74884" y="3368898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10" name="Shape 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" name="Google Shape;911;p19"/>
          <p:cNvSpPr/>
          <p:nvPr/>
        </p:nvSpPr>
        <p:spPr>
          <a:xfrm>
            <a:off x="4316497" y="2828580"/>
            <a:ext cx="4488000" cy="864300"/>
          </a:xfrm>
          <a:prstGeom prst="wedgeRoundRectCallout">
            <a:avLst>
              <a:gd fmla="val -56059" name="adj1"/>
              <a:gd fmla="val 43012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Zu deutsch: 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IDR: Eingangs-Daten-Register 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2" name="Google Shape;912;p19"/>
          <p:cNvSpPr txBox="1"/>
          <p:nvPr/>
        </p:nvSpPr>
        <p:spPr>
          <a:xfrm>
            <a:off x="4185000" y="3982500"/>
            <a:ext cx="4488000" cy="86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Arial"/>
              <a:buNone/>
            </a:pPr>
            <a:r>
              <a:rPr b="0" i="0" lang="en" sz="4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&lt;= Du</a:t>
            </a:r>
            <a:endParaRPr b="0" i="0" sz="4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13" name="Google Shape;913;p19"/>
          <p:cNvGrpSpPr/>
          <p:nvPr/>
        </p:nvGrpSpPr>
        <p:grpSpPr>
          <a:xfrm>
            <a:off x="221807" y="231873"/>
            <a:ext cx="4941494" cy="4617877"/>
            <a:chOff x="5095585" y="278671"/>
            <a:chExt cx="4941494" cy="3457271"/>
          </a:xfrm>
        </p:grpSpPr>
        <p:sp>
          <p:nvSpPr>
            <p:cNvPr id="914" name="Google Shape;914;p19"/>
            <p:cNvSpPr/>
            <p:nvPr/>
          </p:nvSpPr>
          <p:spPr>
            <a:xfrm rot="8341007">
              <a:off x="5542261" y="864187"/>
              <a:ext cx="2440847" cy="2274339"/>
            </a:xfrm>
            <a:prstGeom prst="parallelogram">
              <a:avLst>
                <a:gd fmla="val 86625" name="adj"/>
              </a:avLst>
            </a:prstGeom>
            <a:solidFill>
              <a:srgbClr val="6AA84F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915" name="Google Shape;915;p19"/>
            <p:cNvGrpSpPr/>
            <p:nvPr/>
          </p:nvGrpSpPr>
          <p:grpSpPr>
            <a:xfrm>
              <a:off x="6905557" y="278671"/>
              <a:ext cx="1644093" cy="3187895"/>
              <a:chOff x="7271300" y="8342"/>
              <a:chExt cx="1651193" cy="2670600"/>
            </a:xfrm>
          </p:grpSpPr>
          <p:grpSp>
            <p:nvGrpSpPr>
              <p:cNvPr id="916" name="Google Shape;916;p19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917" name="Google Shape;917;p19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18" name="Google Shape;918;p19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919" name="Google Shape;919;p19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920" name="Google Shape;920;p19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21" name="Google Shape;921;p19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922" name="Google Shape;922;p19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923" name="Google Shape;923;p19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24" name="Google Shape;924;p19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925" name="Google Shape;925;p19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926" name="Google Shape;926;p19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927" name="Google Shape;927;p19"/>
            <p:cNvSpPr/>
            <p:nvPr/>
          </p:nvSpPr>
          <p:spPr>
            <a:xfrm>
              <a:off x="6610701" y="724174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8" name="Google Shape;928;p19"/>
            <p:cNvSpPr/>
            <p:nvPr/>
          </p:nvSpPr>
          <p:spPr>
            <a:xfrm>
              <a:off x="6610701" y="1003925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9" name="Google Shape;929;p19"/>
            <p:cNvSpPr/>
            <p:nvPr/>
          </p:nvSpPr>
          <p:spPr>
            <a:xfrm>
              <a:off x="6610701" y="1312226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0" name="Google Shape;930;p19"/>
            <p:cNvSpPr/>
            <p:nvPr/>
          </p:nvSpPr>
          <p:spPr>
            <a:xfrm>
              <a:off x="6610701" y="1582527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1" name="Google Shape;931;p19"/>
            <p:cNvSpPr/>
            <p:nvPr/>
          </p:nvSpPr>
          <p:spPr>
            <a:xfrm>
              <a:off x="6610701" y="185282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2" name="Google Shape;932;p19"/>
            <p:cNvSpPr/>
            <p:nvPr/>
          </p:nvSpPr>
          <p:spPr>
            <a:xfrm>
              <a:off x="6610701" y="216112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3" name="Google Shape;933;p19"/>
            <p:cNvSpPr/>
            <p:nvPr/>
          </p:nvSpPr>
          <p:spPr>
            <a:xfrm>
              <a:off x="6610701" y="2469429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4" name="Google Shape;934;p19"/>
            <p:cNvSpPr/>
            <p:nvPr/>
          </p:nvSpPr>
          <p:spPr>
            <a:xfrm>
              <a:off x="6610698" y="276541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5" name="Google Shape;935;p19"/>
            <p:cNvSpPr/>
            <p:nvPr/>
          </p:nvSpPr>
          <p:spPr>
            <a:xfrm>
              <a:off x="6610701" y="3061406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936" name="Google Shape;936;p19"/>
            <p:cNvGrpSpPr/>
            <p:nvPr/>
          </p:nvGrpSpPr>
          <p:grpSpPr>
            <a:xfrm>
              <a:off x="6610548" y="548047"/>
              <a:ext cx="1644093" cy="3187895"/>
              <a:chOff x="7271300" y="8342"/>
              <a:chExt cx="1651193" cy="2670600"/>
            </a:xfrm>
          </p:grpSpPr>
          <p:grpSp>
            <p:nvGrpSpPr>
              <p:cNvPr id="937" name="Google Shape;937;p19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938" name="Google Shape;938;p19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39" name="Google Shape;939;p19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940" name="Google Shape;940;p19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941" name="Google Shape;941;p19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42" name="Google Shape;942;p19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943" name="Google Shape;943;p19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944" name="Google Shape;944;p19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45" name="Google Shape;945;p19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946" name="Google Shape;946;p19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947" name="Google Shape;947;p19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948" name="Google Shape;948;p19"/>
            <p:cNvSpPr/>
            <p:nvPr/>
          </p:nvSpPr>
          <p:spPr>
            <a:xfrm rot="8369836">
              <a:off x="7231601" y="818531"/>
              <a:ext cx="2326615" cy="2332993"/>
            </a:xfrm>
            <a:prstGeom prst="parallelogram">
              <a:avLst>
                <a:gd fmla="val 86625" name="adj"/>
              </a:avLst>
            </a:prstGeom>
            <a:solidFill>
              <a:srgbClr val="6AA84F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49" name="Google Shape;949;p19"/>
          <p:cNvSpPr/>
          <p:nvPr/>
        </p:nvSpPr>
        <p:spPr>
          <a:xfrm>
            <a:off x="1925680" y="824350"/>
            <a:ext cx="13488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b="0" i="0" sz="18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0" name="Google Shape;950;p19"/>
          <p:cNvSpPr/>
          <p:nvPr/>
        </p:nvSpPr>
        <p:spPr>
          <a:xfrm>
            <a:off x="1925673" y="2006574"/>
            <a:ext cx="13488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b="0" i="0" sz="18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1" name="Google Shape;951;p19"/>
          <p:cNvSpPr/>
          <p:nvPr/>
        </p:nvSpPr>
        <p:spPr>
          <a:xfrm>
            <a:off x="1925680" y="3188800"/>
            <a:ext cx="12885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6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b="0" i="0" sz="16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2" name="Google Shape;952;p19"/>
          <p:cNvSpPr txBox="1"/>
          <p:nvPr/>
        </p:nvSpPr>
        <p:spPr>
          <a:xfrm>
            <a:off x="1678773" y="4371025"/>
            <a:ext cx="18426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EA-Speicher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3" name="Google Shape;953;p19"/>
          <p:cNvSpPr/>
          <p:nvPr/>
        </p:nvSpPr>
        <p:spPr>
          <a:xfrm>
            <a:off x="221803" y="1172400"/>
            <a:ext cx="910500" cy="279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CPU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4" name="Google Shape;954;p19"/>
          <p:cNvSpPr/>
          <p:nvPr/>
        </p:nvSpPr>
        <p:spPr>
          <a:xfrm>
            <a:off x="1132300" y="2154600"/>
            <a:ext cx="572400" cy="834300"/>
          </a:xfrm>
          <a:prstGeom prst="leftRightArrow">
            <a:avLst>
              <a:gd fmla="val 50000" name="adj1"/>
              <a:gd fmla="val 26963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5" name="Google Shape;955;p19"/>
          <p:cNvSpPr/>
          <p:nvPr/>
        </p:nvSpPr>
        <p:spPr>
          <a:xfrm>
            <a:off x="19154" y="10"/>
            <a:ext cx="3957900" cy="5143500"/>
          </a:xfrm>
          <a:prstGeom prst="rect">
            <a:avLst/>
          </a:prstGeom>
          <a:noFill/>
          <a:ln cap="flat" cmpd="sng" w="38100">
            <a:solidFill>
              <a:srgbClr val="38761D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6" name="Google Shape;956;p19"/>
          <p:cNvSpPr txBox="1"/>
          <p:nvPr/>
        </p:nvSpPr>
        <p:spPr>
          <a:xfrm>
            <a:off x="19150" y="4602900"/>
            <a:ext cx="20154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Mikrocontroller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7" name="Google Shape;957;p19"/>
          <p:cNvSpPr/>
          <p:nvPr/>
        </p:nvSpPr>
        <p:spPr>
          <a:xfrm>
            <a:off x="3977050" y="231875"/>
            <a:ext cx="5166900" cy="2340000"/>
          </a:xfrm>
          <a:prstGeom prst="verticalScroll">
            <a:avLst>
              <a:gd fmla="val 11164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Jeder GPIO verfügt, u. a. über 2 Regalfächer die ODR 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</a:t>
            </a: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utput </a:t>
            </a:r>
            <a:r>
              <a:rPr b="1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</a:t>
            </a: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ata </a:t>
            </a:r>
            <a:r>
              <a:rPr b="1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egister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und IDR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i="0" lang="en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b="0" i="0" lang="en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nput </a:t>
            </a:r>
            <a:r>
              <a:rPr b="1" i="0" lang="en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</a:t>
            </a:r>
            <a:r>
              <a:rPr b="0" i="0" lang="en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ata </a:t>
            </a:r>
            <a:r>
              <a:rPr b="1" i="0" lang="en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b="0" i="0" lang="en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egister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heißen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8" name="Google Shape;958;p19"/>
          <p:cNvSpPr/>
          <p:nvPr/>
        </p:nvSpPr>
        <p:spPr>
          <a:xfrm>
            <a:off x="1704700" y="832350"/>
            <a:ext cx="1699500" cy="10902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9" name="Google Shape;959;p19"/>
          <p:cNvSpPr/>
          <p:nvPr/>
        </p:nvSpPr>
        <p:spPr>
          <a:xfrm>
            <a:off x="1678775" y="2010575"/>
            <a:ext cx="1699500" cy="1090200"/>
          </a:xfrm>
          <a:prstGeom prst="rect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0" name="Google Shape;960;p19"/>
          <p:cNvSpPr/>
          <p:nvPr/>
        </p:nvSpPr>
        <p:spPr>
          <a:xfrm>
            <a:off x="1678775" y="3134863"/>
            <a:ext cx="1699500" cy="1090200"/>
          </a:xfrm>
          <a:prstGeom prst="rect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61" name="Google Shape;961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74884" y="3368898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65" name="Shape 9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6" name="Google Shape;966;p20"/>
          <p:cNvGrpSpPr/>
          <p:nvPr/>
        </p:nvGrpSpPr>
        <p:grpSpPr>
          <a:xfrm>
            <a:off x="221806" y="231873"/>
            <a:ext cx="4941466" cy="4617877"/>
            <a:chOff x="5095585" y="278671"/>
            <a:chExt cx="4941466" cy="3457271"/>
          </a:xfrm>
        </p:grpSpPr>
        <p:sp>
          <p:nvSpPr>
            <p:cNvPr id="967" name="Google Shape;967;p20"/>
            <p:cNvSpPr/>
            <p:nvPr/>
          </p:nvSpPr>
          <p:spPr>
            <a:xfrm rot="8341007">
              <a:off x="5542260" y="864188"/>
              <a:ext cx="2440847" cy="2274339"/>
            </a:xfrm>
            <a:prstGeom prst="parallelogram">
              <a:avLst>
                <a:gd fmla="val 86625" name="adj"/>
              </a:avLst>
            </a:prstGeom>
            <a:solidFill>
              <a:srgbClr val="6AA84F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968" name="Google Shape;968;p20"/>
            <p:cNvGrpSpPr/>
            <p:nvPr/>
          </p:nvGrpSpPr>
          <p:grpSpPr>
            <a:xfrm>
              <a:off x="6905556" y="278671"/>
              <a:ext cx="1644093" cy="3187895"/>
              <a:chOff x="7271300" y="8342"/>
              <a:chExt cx="1651193" cy="2670600"/>
            </a:xfrm>
          </p:grpSpPr>
          <p:grpSp>
            <p:nvGrpSpPr>
              <p:cNvPr id="969" name="Google Shape;969;p20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970" name="Google Shape;970;p20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71" name="Google Shape;971;p20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972" name="Google Shape;972;p20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973" name="Google Shape;973;p20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74" name="Google Shape;974;p20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975" name="Google Shape;975;p20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976" name="Google Shape;976;p20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77" name="Google Shape;977;p20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978" name="Google Shape;978;p20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979" name="Google Shape;979;p20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980" name="Google Shape;980;p20"/>
            <p:cNvSpPr/>
            <p:nvPr/>
          </p:nvSpPr>
          <p:spPr>
            <a:xfrm>
              <a:off x="6610701" y="724174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1" name="Google Shape;981;p20"/>
            <p:cNvSpPr/>
            <p:nvPr/>
          </p:nvSpPr>
          <p:spPr>
            <a:xfrm>
              <a:off x="6610701" y="1003925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2" name="Google Shape;982;p20"/>
            <p:cNvSpPr/>
            <p:nvPr/>
          </p:nvSpPr>
          <p:spPr>
            <a:xfrm>
              <a:off x="6610701" y="1312226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3" name="Google Shape;983;p20"/>
            <p:cNvSpPr/>
            <p:nvPr/>
          </p:nvSpPr>
          <p:spPr>
            <a:xfrm>
              <a:off x="6610701" y="1582527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4" name="Google Shape;984;p20"/>
            <p:cNvSpPr/>
            <p:nvPr/>
          </p:nvSpPr>
          <p:spPr>
            <a:xfrm>
              <a:off x="6610701" y="185282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5" name="Google Shape;985;p20"/>
            <p:cNvSpPr/>
            <p:nvPr/>
          </p:nvSpPr>
          <p:spPr>
            <a:xfrm>
              <a:off x="6610701" y="216112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6" name="Google Shape;986;p20"/>
            <p:cNvSpPr/>
            <p:nvPr/>
          </p:nvSpPr>
          <p:spPr>
            <a:xfrm>
              <a:off x="6610701" y="2469429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7" name="Google Shape;987;p20"/>
            <p:cNvSpPr/>
            <p:nvPr/>
          </p:nvSpPr>
          <p:spPr>
            <a:xfrm>
              <a:off x="6610698" y="276541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8" name="Google Shape;988;p20"/>
            <p:cNvSpPr/>
            <p:nvPr/>
          </p:nvSpPr>
          <p:spPr>
            <a:xfrm>
              <a:off x="6610701" y="3061406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989" name="Google Shape;989;p20"/>
            <p:cNvGrpSpPr/>
            <p:nvPr/>
          </p:nvGrpSpPr>
          <p:grpSpPr>
            <a:xfrm>
              <a:off x="6610547" y="548047"/>
              <a:ext cx="1644093" cy="3187895"/>
              <a:chOff x="7271300" y="8342"/>
              <a:chExt cx="1651193" cy="2670600"/>
            </a:xfrm>
          </p:grpSpPr>
          <p:grpSp>
            <p:nvGrpSpPr>
              <p:cNvPr id="990" name="Google Shape;990;p20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991" name="Google Shape;991;p20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92" name="Google Shape;992;p20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993" name="Google Shape;993;p20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994" name="Google Shape;994;p20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95" name="Google Shape;995;p20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996" name="Google Shape;996;p20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997" name="Google Shape;997;p20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98" name="Google Shape;998;p20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999" name="Google Shape;999;p20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000" name="Google Shape;1000;p20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1001" name="Google Shape;1001;p20"/>
            <p:cNvSpPr/>
            <p:nvPr/>
          </p:nvSpPr>
          <p:spPr>
            <a:xfrm rot="8369836">
              <a:off x="7231572" y="818556"/>
              <a:ext cx="2326615" cy="2332993"/>
            </a:xfrm>
            <a:prstGeom prst="parallelogram">
              <a:avLst>
                <a:gd fmla="val 86625" name="adj"/>
              </a:avLst>
            </a:prstGeom>
            <a:solidFill>
              <a:srgbClr val="6AA84F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02" name="Google Shape;1002;p20"/>
          <p:cNvSpPr/>
          <p:nvPr/>
        </p:nvSpPr>
        <p:spPr>
          <a:xfrm>
            <a:off x="1925680" y="824350"/>
            <a:ext cx="13488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b="0" i="0" sz="18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3" name="Google Shape;1003;p20"/>
          <p:cNvSpPr/>
          <p:nvPr/>
        </p:nvSpPr>
        <p:spPr>
          <a:xfrm>
            <a:off x="1925673" y="2006574"/>
            <a:ext cx="13488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b="0" i="0" sz="18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4" name="Google Shape;1004;p20"/>
          <p:cNvSpPr/>
          <p:nvPr/>
        </p:nvSpPr>
        <p:spPr>
          <a:xfrm>
            <a:off x="1925680" y="3188800"/>
            <a:ext cx="12885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6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b="0" i="0" sz="16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5" name="Google Shape;1005;p20"/>
          <p:cNvSpPr txBox="1"/>
          <p:nvPr/>
        </p:nvSpPr>
        <p:spPr>
          <a:xfrm>
            <a:off x="1678773" y="4371025"/>
            <a:ext cx="18426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EA-Speicher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6" name="Google Shape;1006;p20"/>
          <p:cNvSpPr/>
          <p:nvPr/>
        </p:nvSpPr>
        <p:spPr>
          <a:xfrm>
            <a:off x="221803" y="1172400"/>
            <a:ext cx="910500" cy="279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CPU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7" name="Google Shape;1007;p20"/>
          <p:cNvSpPr/>
          <p:nvPr/>
        </p:nvSpPr>
        <p:spPr>
          <a:xfrm>
            <a:off x="1132300" y="2154600"/>
            <a:ext cx="572400" cy="834300"/>
          </a:xfrm>
          <a:prstGeom prst="leftRightArrow">
            <a:avLst>
              <a:gd fmla="val 50000" name="adj1"/>
              <a:gd fmla="val 26963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8" name="Google Shape;1008;p20"/>
          <p:cNvSpPr/>
          <p:nvPr/>
        </p:nvSpPr>
        <p:spPr>
          <a:xfrm>
            <a:off x="19154" y="10"/>
            <a:ext cx="3957900" cy="5143500"/>
          </a:xfrm>
          <a:prstGeom prst="rect">
            <a:avLst/>
          </a:prstGeom>
          <a:noFill/>
          <a:ln cap="flat" cmpd="sng" w="38100">
            <a:solidFill>
              <a:srgbClr val="38761D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9" name="Google Shape;1009;p20"/>
          <p:cNvSpPr txBox="1"/>
          <p:nvPr/>
        </p:nvSpPr>
        <p:spPr>
          <a:xfrm>
            <a:off x="19150" y="4602900"/>
            <a:ext cx="20154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Mikrocontroller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0" name="Google Shape;1010;p20"/>
          <p:cNvSpPr/>
          <p:nvPr/>
        </p:nvSpPr>
        <p:spPr>
          <a:xfrm>
            <a:off x="3924750" y="1954800"/>
            <a:ext cx="5166900" cy="1233900"/>
          </a:xfrm>
          <a:prstGeom prst="verticalScroll">
            <a:avLst>
              <a:gd fmla="val 22263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 jedem ODR können bis zu 16 Lämpchen angeschlossen sein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1" name="Google Shape;1011;p20"/>
          <p:cNvSpPr/>
          <p:nvPr/>
        </p:nvSpPr>
        <p:spPr>
          <a:xfrm>
            <a:off x="1704700" y="832350"/>
            <a:ext cx="1699500" cy="10902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2" name="Google Shape;1012;p20"/>
          <p:cNvSpPr/>
          <p:nvPr/>
        </p:nvSpPr>
        <p:spPr>
          <a:xfrm>
            <a:off x="1678775" y="2010575"/>
            <a:ext cx="1699500" cy="1090200"/>
          </a:xfrm>
          <a:prstGeom prst="rect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3" name="Google Shape;1013;p20"/>
          <p:cNvSpPr/>
          <p:nvPr/>
        </p:nvSpPr>
        <p:spPr>
          <a:xfrm>
            <a:off x="1678775" y="3134863"/>
            <a:ext cx="1699500" cy="1090200"/>
          </a:xfrm>
          <a:prstGeom prst="rect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14" name="Google Shape;1014;p20"/>
          <p:cNvCxnSpPr>
            <a:stCxn id="1011" idx="3"/>
          </p:cNvCxnSpPr>
          <p:nvPr/>
        </p:nvCxnSpPr>
        <p:spPr>
          <a:xfrm>
            <a:off x="3404200" y="1377450"/>
            <a:ext cx="5242200" cy="69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15" name="Google Shape;1015;p20"/>
          <p:cNvSpPr/>
          <p:nvPr/>
        </p:nvSpPr>
        <p:spPr>
          <a:xfrm>
            <a:off x="4037316" y="1204950"/>
            <a:ext cx="358800" cy="351900"/>
          </a:xfrm>
          <a:prstGeom prst="ellipse">
            <a:avLst/>
          </a:prstGeom>
          <a:solidFill>
            <a:srgbClr val="66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6" name="Google Shape;1016;p20"/>
          <p:cNvSpPr/>
          <p:nvPr/>
        </p:nvSpPr>
        <p:spPr>
          <a:xfrm>
            <a:off x="6496150" y="1203225"/>
            <a:ext cx="358800" cy="351900"/>
          </a:xfrm>
          <a:prstGeom prst="ellipse">
            <a:avLst/>
          </a:prstGeom>
          <a:solidFill>
            <a:srgbClr val="66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7" name="Google Shape;1017;p20"/>
          <p:cNvSpPr/>
          <p:nvPr/>
        </p:nvSpPr>
        <p:spPr>
          <a:xfrm>
            <a:off x="4892125" y="1203225"/>
            <a:ext cx="358800" cy="351900"/>
          </a:xfrm>
          <a:prstGeom prst="ellipse">
            <a:avLst/>
          </a:prstGeom>
          <a:solidFill>
            <a:srgbClr val="66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8" name="Google Shape;1018;p20"/>
          <p:cNvSpPr/>
          <p:nvPr/>
        </p:nvSpPr>
        <p:spPr>
          <a:xfrm>
            <a:off x="5426800" y="1203225"/>
            <a:ext cx="358800" cy="351900"/>
          </a:xfrm>
          <a:prstGeom prst="ellipse">
            <a:avLst/>
          </a:prstGeom>
          <a:solidFill>
            <a:srgbClr val="66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9" name="Google Shape;1019;p20"/>
          <p:cNvSpPr/>
          <p:nvPr/>
        </p:nvSpPr>
        <p:spPr>
          <a:xfrm>
            <a:off x="5961475" y="1203225"/>
            <a:ext cx="358800" cy="351900"/>
          </a:xfrm>
          <a:prstGeom prst="ellipse">
            <a:avLst/>
          </a:prstGeom>
          <a:solidFill>
            <a:srgbClr val="66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0" name="Google Shape;1020;p20"/>
          <p:cNvSpPr/>
          <p:nvPr/>
        </p:nvSpPr>
        <p:spPr>
          <a:xfrm>
            <a:off x="8634850" y="1199775"/>
            <a:ext cx="358800" cy="351900"/>
          </a:xfrm>
          <a:prstGeom prst="ellipse">
            <a:avLst/>
          </a:prstGeom>
          <a:solidFill>
            <a:srgbClr val="66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1" name="Google Shape;1021;p20"/>
          <p:cNvSpPr/>
          <p:nvPr/>
        </p:nvSpPr>
        <p:spPr>
          <a:xfrm>
            <a:off x="7030825" y="1199775"/>
            <a:ext cx="358800" cy="351900"/>
          </a:xfrm>
          <a:prstGeom prst="ellipse">
            <a:avLst/>
          </a:prstGeom>
          <a:solidFill>
            <a:srgbClr val="66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2" name="Google Shape;1022;p20"/>
          <p:cNvSpPr/>
          <p:nvPr/>
        </p:nvSpPr>
        <p:spPr>
          <a:xfrm>
            <a:off x="7565500" y="1199775"/>
            <a:ext cx="358800" cy="351900"/>
          </a:xfrm>
          <a:prstGeom prst="ellipse">
            <a:avLst/>
          </a:prstGeom>
          <a:solidFill>
            <a:srgbClr val="66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3" name="Google Shape;1023;p20"/>
          <p:cNvSpPr/>
          <p:nvPr/>
        </p:nvSpPr>
        <p:spPr>
          <a:xfrm>
            <a:off x="8100175" y="1199775"/>
            <a:ext cx="358800" cy="351900"/>
          </a:xfrm>
          <a:prstGeom prst="ellipse">
            <a:avLst/>
          </a:prstGeom>
          <a:solidFill>
            <a:srgbClr val="66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4" name="Google Shape;1024;p20"/>
          <p:cNvSpPr txBox="1"/>
          <p:nvPr/>
        </p:nvSpPr>
        <p:spPr>
          <a:xfrm>
            <a:off x="4436806" y="824350"/>
            <a:ext cx="1348800" cy="85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0" i="0" lang="en" sz="2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2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25" name="Google Shape;1025;p20"/>
          <p:cNvGrpSpPr/>
          <p:nvPr/>
        </p:nvGrpSpPr>
        <p:grpSpPr>
          <a:xfrm>
            <a:off x="5858900" y="1551675"/>
            <a:ext cx="3300875" cy="559813"/>
            <a:chOff x="5858900" y="1551675"/>
            <a:chExt cx="3300875" cy="559813"/>
          </a:xfrm>
        </p:grpSpPr>
        <p:grpSp>
          <p:nvGrpSpPr>
            <p:cNvPr id="1026" name="Google Shape;1026;p20"/>
            <p:cNvGrpSpPr/>
            <p:nvPr/>
          </p:nvGrpSpPr>
          <p:grpSpPr>
            <a:xfrm>
              <a:off x="5858900" y="1551675"/>
              <a:ext cx="1373750" cy="559813"/>
              <a:chOff x="5858900" y="631800"/>
              <a:chExt cx="1373750" cy="559813"/>
            </a:xfrm>
          </p:grpSpPr>
          <p:sp>
            <p:nvSpPr>
              <p:cNvPr id="1027" name="Google Shape;1027;p20"/>
              <p:cNvSpPr txBox="1"/>
              <p:nvPr/>
            </p:nvSpPr>
            <p:spPr>
              <a:xfrm>
                <a:off x="5858900" y="651013"/>
                <a:ext cx="7785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PA5</a:t>
                </a:r>
                <a:endParaRPr b="1" i="0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28" name="Google Shape;1028;p20"/>
              <p:cNvSpPr txBox="1"/>
              <p:nvPr/>
            </p:nvSpPr>
            <p:spPr>
              <a:xfrm>
                <a:off x="6454150" y="631800"/>
                <a:ext cx="7785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PA4</a:t>
                </a:r>
                <a:endParaRPr b="1" i="0" sz="1800" u="none" cap="none" strike="noStrik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029" name="Google Shape;1029;p20"/>
            <p:cNvGrpSpPr/>
            <p:nvPr/>
          </p:nvGrpSpPr>
          <p:grpSpPr>
            <a:xfrm>
              <a:off x="6961684" y="1551675"/>
              <a:ext cx="1242660" cy="540600"/>
              <a:chOff x="5961475" y="631800"/>
              <a:chExt cx="1242660" cy="540600"/>
            </a:xfrm>
          </p:grpSpPr>
          <p:sp>
            <p:nvSpPr>
              <p:cNvPr id="1030" name="Google Shape;1030;p20"/>
              <p:cNvSpPr txBox="1"/>
              <p:nvPr/>
            </p:nvSpPr>
            <p:spPr>
              <a:xfrm>
                <a:off x="5961475" y="631800"/>
                <a:ext cx="7167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PA3</a:t>
                </a:r>
                <a:endParaRPr b="1" i="0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1" name="Google Shape;1031;p20"/>
              <p:cNvSpPr txBox="1"/>
              <p:nvPr/>
            </p:nvSpPr>
            <p:spPr>
              <a:xfrm>
                <a:off x="6454135" y="631800"/>
                <a:ext cx="7500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PA2</a:t>
                </a:r>
                <a:endParaRPr b="1" i="0" sz="1800" u="none" cap="none" strike="noStrik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032" name="Google Shape;1032;p20"/>
            <p:cNvGrpSpPr/>
            <p:nvPr/>
          </p:nvGrpSpPr>
          <p:grpSpPr>
            <a:xfrm>
              <a:off x="8030800" y="1551675"/>
              <a:ext cx="1128975" cy="540605"/>
              <a:chOff x="5961475" y="631795"/>
              <a:chExt cx="1128975" cy="540605"/>
            </a:xfrm>
          </p:grpSpPr>
          <p:sp>
            <p:nvSpPr>
              <p:cNvPr id="1033" name="Google Shape;1033;p20"/>
              <p:cNvSpPr txBox="1"/>
              <p:nvPr/>
            </p:nvSpPr>
            <p:spPr>
              <a:xfrm>
                <a:off x="5961475" y="631800"/>
                <a:ext cx="6363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PA1</a:t>
                </a:r>
                <a:endParaRPr b="1" i="0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4" name="Google Shape;1034;p20"/>
              <p:cNvSpPr txBox="1"/>
              <p:nvPr/>
            </p:nvSpPr>
            <p:spPr>
              <a:xfrm>
                <a:off x="6454150" y="631795"/>
                <a:ext cx="6363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PA0</a:t>
                </a:r>
                <a:endParaRPr b="1" i="0" sz="1800" u="none" cap="none" strike="noStrik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035" name="Google Shape;1035;p20"/>
          <p:cNvSpPr/>
          <p:nvPr/>
        </p:nvSpPr>
        <p:spPr>
          <a:xfrm>
            <a:off x="4571999" y="3247826"/>
            <a:ext cx="3718500" cy="559800"/>
          </a:xfrm>
          <a:prstGeom prst="wedgeRoundRectCallout">
            <a:avLst>
              <a:gd fmla="val -57632" name="adj1"/>
              <a:gd fmla="val 12616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Vielleicht für eine Ampel oder ein Lauflicht.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36" name="Google Shape;1036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74884" y="3368898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Google Shape;62;p3"/>
          <p:cNvGrpSpPr/>
          <p:nvPr/>
        </p:nvGrpSpPr>
        <p:grpSpPr>
          <a:xfrm>
            <a:off x="221813" y="231873"/>
            <a:ext cx="4941634" cy="4617877"/>
            <a:chOff x="5095591" y="278671"/>
            <a:chExt cx="4941634" cy="3457271"/>
          </a:xfrm>
        </p:grpSpPr>
        <p:sp>
          <p:nvSpPr>
            <p:cNvPr id="63" name="Google Shape;63;p3"/>
            <p:cNvSpPr/>
            <p:nvPr/>
          </p:nvSpPr>
          <p:spPr>
            <a:xfrm rot="8341007">
              <a:off x="5542266" y="864182"/>
              <a:ext cx="2440847" cy="2274339"/>
            </a:xfrm>
            <a:prstGeom prst="parallelogram">
              <a:avLst>
                <a:gd fmla="val 86625" name="adj"/>
              </a:avLst>
            </a:prstGeom>
            <a:solidFill>
              <a:srgbClr val="6AA84F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4" name="Google Shape;64;p3"/>
            <p:cNvGrpSpPr/>
            <p:nvPr/>
          </p:nvGrpSpPr>
          <p:grpSpPr>
            <a:xfrm>
              <a:off x="6905562" y="278671"/>
              <a:ext cx="1644093" cy="3187895"/>
              <a:chOff x="7271300" y="8342"/>
              <a:chExt cx="1651193" cy="2670600"/>
            </a:xfrm>
          </p:grpSpPr>
          <p:grpSp>
            <p:nvGrpSpPr>
              <p:cNvPr id="65" name="Google Shape;65;p3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66" name="Google Shape;66;p3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7" name="Google Shape;67;p3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68" name="Google Shape;68;p3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69" name="Google Shape;69;p3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0" name="Google Shape;70;p3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71" name="Google Shape;71;p3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72" name="Google Shape;72;p3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3" name="Google Shape;73;p3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74" name="Google Shape;74;p3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75" name="Google Shape;75;p3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76" name="Google Shape;76;p3"/>
            <p:cNvSpPr/>
            <p:nvPr/>
          </p:nvSpPr>
          <p:spPr>
            <a:xfrm>
              <a:off x="6610701" y="724174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" name="Google Shape;77;p3"/>
            <p:cNvSpPr/>
            <p:nvPr/>
          </p:nvSpPr>
          <p:spPr>
            <a:xfrm>
              <a:off x="6610701" y="1003925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" name="Google Shape;78;p3"/>
            <p:cNvSpPr/>
            <p:nvPr/>
          </p:nvSpPr>
          <p:spPr>
            <a:xfrm>
              <a:off x="6610701" y="1312226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" name="Google Shape;79;p3"/>
            <p:cNvSpPr/>
            <p:nvPr/>
          </p:nvSpPr>
          <p:spPr>
            <a:xfrm>
              <a:off x="6610701" y="1582527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" name="Google Shape;80;p3"/>
            <p:cNvSpPr/>
            <p:nvPr/>
          </p:nvSpPr>
          <p:spPr>
            <a:xfrm>
              <a:off x="6610701" y="185282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" name="Google Shape;81;p3"/>
            <p:cNvSpPr/>
            <p:nvPr/>
          </p:nvSpPr>
          <p:spPr>
            <a:xfrm>
              <a:off x="6610701" y="216112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" name="Google Shape;82;p3"/>
            <p:cNvSpPr/>
            <p:nvPr/>
          </p:nvSpPr>
          <p:spPr>
            <a:xfrm>
              <a:off x="6610701" y="2469429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" name="Google Shape;83;p3"/>
            <p:cNvSpPr/>
            <p:nvPr/>
          </p:nvSpPr>
          <p:spPr>
            <a:xfrm>
              <a:off x="6610698" y="276541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" name="Google Shape;84;p3"/>
            <p:cNvSpPr/>
            <p:nvPr/>
          </p:nvSpPr>
          <p:spPr>
            <a:xfrm>
              <a:off x="6610701" y="3061406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85" name="Google Shape;85;p3"/>
            <p:cNvGrpSpPr/>
            <p:nvPr/>
          </p:nvGrpSpPr>
          <p:grpSpPr>
            <a:xfrm>
              <a:off x="6610553" y="548047"/>
              <a:ext cx="1644093" cy="3187895"/>
              <a:chOff x="7271300" y="8342"/>
              <a:chExt cx="1651193" cy="2670600"/>
            </a:xfrm>
          </p:grpSpPr>
          <p:grpSp>
            <p:nvGrpSpPr>
              <p:cNvPr id="86" name="Google Shape;86;p3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87" name="Google Shape;87;p3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8" name="Google Shape;88;p3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89" name="Google Shape;89;p3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90" name="Google Shape;90;p3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1" name="Google Shape;91;p3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92" name="Google Shape;92;p3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93" name="Google Shape;93;p3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4" name="Google Shape;94;p3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95" name="Google Shape;95;p3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96" name="Google Shape;96;p3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97" name="Google Shape;97;p3"/>
            <p:cNvSpPr/>
            <p:nvPr/>
          </p:nvSpPr>
          <p:spPr>
            <a:xfrm rot="8369836">
              <a:off x="7231746" y="818406"/>
              <a:ext cx="2326615" cy="2332993"/>
            </a:xfrm>
            <a:prstGeom prst="parallelogram">
              <a:avLst>
                <a:gd fmla="val 86625" name="adj"/>
              </a:avLst>
            </a:prstGeom>
            <a:solidFill>
              <a:srgbClr val="6AA84F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8" name="Google Shape;98;p3"/>
          <p:cNvSpPr/>
          <p:nvPr/>
        </p:nvSpPr>
        <p:spPr>
          <a:xfrm>
            <a:off x="1925680" y="824350"/>
            <a:ext cx="13488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b="0" i="0" sz="18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3"/>
          <p:cNvSpPr/>
          <p:nvPr/>
        </p:nvSpPr>
        <p:spPr>
          <a:xfrm>
            <a:off x="1925673" y="2006574"/>
            <a:ext cx="13488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b="0" i="0" sz="18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3"/>
          <p:cNvSpPr/>
          <p:nvPr/>
        </p:nvSpPr>
        <p:spPr>
          <a:xfrm>
            <a:off x="1925680" y="3188800"/>
            <a:ext cx="12885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6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b="0" i="0" sz="16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3"/>
          <p:cNvSpPr txBox="1"/>
          <p:nvPr/>
        </p:nvSpPr>
        <p:spPr>
          <a:xfrm>
            <a:off x="1678773" y="4371025"/>
            <a:ext cx="18426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EA-Speicher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3"/>
          <p:cNvSpPr/>
          <p:nvPr/>
        </p:nvSpPr>
        <p:spPr>
          <a:xfrm>
            <a:off x="221803" y="1172400"/>
            <a:ext cx="910500" cy="279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CPU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3"/>
          <p:cNvSpPr/>
          <p:nvPr/>
        </p:nvSpPr>
        <p:spPr>
          <a:xfrm>
            <a:off x="1132300" y="2154600"/>
            <a:ext cx="572400" cy="834300"/>
          </a:xfrm>
          <a:prstGeom prst="leftRightArrow">
            <a:avLst>
              <a:gd fmla="val 50000" name="adj1"/>
              <a:gd fmla="val 26963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3"/>
          <p:cNvSpPr/>
          <p:nvPr/>
        </p:nvSpPr>
        <p:spPr>
          <a:xfrm>
            <a:off x="19154" y="10"/>
            <a:ext cx="3957900" cy="5143500"/>
          </a:xfrm>
          <a:prstGeom prst="rect">
            <a:avLst/>
          </a:prstGeom>
          <a:noFill/>
          <a:ln cap="flat" cmpd="sng" w="38100">
            <a:solidFill>
              <a:srgbClr val="38761D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3"/>
          <p:cNvSpPr txBox="1"/>
          <p:nvPr/>
        </p:nvSpPr>
        <p:spPr>
          <a:xfrm>
            <a:off x="19150" y="4602900"/>
            <a:ext cx="20154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Mikrocontroller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6" name="Google Shape;106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93874" y="2308448"/>
            <a:ext cx="1159903" cy="1707101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3"/>
          <p:cNvSpPr/>
          <p:nvPr/>
        </p:nvSpPr>
        <p:spPr>
          <a:xfrm>
            <a:off x="4415683" y="1039063"/>
            <a:ext cx="3168000" cy="864300"/>
          </a:xfrm>
          <a:prstGeom prst="wedgeRoundRectCallout">
            <a:avLst>
              <a:gd fmla="val -38338" name="adj1"/>
              <a:gd fmla="val 105969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Heute möchte ich Dir zeigen, wie Du mit mir k</a:t>
            </a:r>
            <a:r>
              <a:rPr lang="en">
                <a:solidFill>
                  <a:srgbClr val="0000FF"/>
                </a:solidFill>
              </a:rPr>
              <a:t>o</a:t>
            </a: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mmunizieren kannst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40" name="Shape 10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1" name="Google Shape;1041;p21"/>
          <p:cNvGrpSpPr/>
          <p:nvPr/>
        </p:nvGrpSpPr>
        <p:grpSpPr>
          <a:xfrm>
            <a:off x="221806" y="231873"/>
            <a:ext cx="4941466" cy="4617877"/>
            <a:chOff x="5095585" y="278671"/>
            <a:chExt cx="4941466" cy="3457271"/>
          </a:xfrm>
        </p:grpSpPr>
        <p:sp>
          <p:nvSpPr>
            <p:cNvPr id="1042" name="Google Shape;1042;p21"/>
            <p:cNvSpPr/>
            <p:nvPr/>
          </p:nvSpPr>
          <p:spPr>
            <a:xfrm rot="8341007">
              <a:off x="5542260" y="864188"/>
              <a:ext cx="2440847" cy="2274339"/>
            </a:xfrm>
            <a:prstGeom prst="parallelogram">
              <a:avLst>
                <a:gd fmla="val 86625" name="adj"/>
              </a:avLst>
            </a:prstGeom>
            <a:solidFill>
              <a:srgbClr val="6AA84F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043" name="Google Shape;1043;p21"/>
            <p:cNvGrpSpPr/>
            <p:nvPr/>
          </p:nvGrpSpPr>
          <p:grpSpPr>
            <a:xfrm>
              <a:off x="6905556" y="278671"/>
              <a:ext cx="1644093" cy="3187895"/>
              <a:chOff x="7271300" y="8342"/>
              <a:chExt cx="1651193" cy="2670600"/>
            </a:xfrm>
          </p:grpSpPr>
          <p:grpSp>
            <p:nvGrpSpPr>
              <p:cNvPr id="1044" name="Google Shape;1044;p21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045" name="Google Shape;1045;p21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46" name="Google Shape;1046;p21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047" name="Google Shape;1047;p21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1048" name="Google Shape;1048;p21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49" name="Google Shape;1049;p21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050" name="Google Shape;1050;p21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051" name="Google Shape;1051;p21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52" name="Google Shape;1052;p21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053" name="Google Shape;1053;p21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054" name="Google Shape;1054;p21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1055" name="Google Shape;1055;p21"/>
            <p:cNvSpPr/>
            <p:nvPr/>
          </p:nvSpPr>
          <p:spPr>
            <a:xfrm>
              <a:off x="6610701" y="724174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6" name="Google Shape;1056;p21"/>
            <p:cNvSpPr/>
            <p:nvPr/>
          </p:nvSpPr>
          <p:spPr>
            <a:xfrm>
              <a:off x="6610701" y="1003925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7" name="Google Shape;1057;p21"/>
            <p:cNvSpPr/>
            <p:nvPr/>
          </p:nvSpPr>
          <p:spPr>
            <a:xfrm>
              <a:off x="6610701" y="1312226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8" name="Google Shape;1058;p21"/>
            <p:cNvSpPr/>
            <p:nvPr/>
          </p:nvSpPr>
          <p:spPr>
            <a:xfrm>
              <a:off x="6610701" y="1582527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9" name="Google Shape;1059;p21"/>
            <p:cNvSpPr/>
            <p:nvPr/>
          </p:nvSpPr>
          <p:spPr>
            <a:xfrm>
              <a:off x="6610701" y="185282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0" name="Google Shape;1060;p21"/>
            <p:cNvSpPr/>
            <p:nvPr/>
          </p:nvSpPr>
          <p:spPr>
            <a:xfrm>
              <a:off x="6610701" y="216112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1" name="Google Shape;1061;p21"/>
            <p:cNvSpPr/>
            <p:nvPr/>
          </p:nvSpPr>
          <p:spPr>
            <a:xfrm>
              <a:off x="6610701" y="2469429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2" name="Google Shape;1062;p21"/>
            <p:cNvSpPr/>
            <p:nvPr/>
          </p:nvSpPr>
          <p:spPr>
            <a:xfrm>
              <a:off x="6610698" y="276541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3" name="Google Shape;1063;p21"/>
            <p:cNvSpPr/>
            <p:nvPr/>
          </p:nvSpPr>
          <p:spPr>
            <a:xfrm>
              <a:off x="6610701" y="3061406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064" name="Google Shape;1064;p21"/>
            <p:cNvGrpSpPr/>
            <p:nvPr/>
          </p:nvGrpSpPr>
          <p:grpSpPr>
            <a:xfrm>
              <a:off x="6610547" y="548047"/>
              <a:ext cx="1644093" cy="3187895"/>
              <a:chOff x="7271300" y="8342"/>
              <a:chExt cx="1651193" cy="2670600"/>
            </a:xfrm>
          </p:grpSpPr>
          <p:grpSp>
            <p:nvGrpSpPr>
              <p:cNvPr id="1065" name="Google Shape;1065;p21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066" name="Google Shape;1066;p21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67" name="Google Shape;1067;p21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068" name="Google Shape;1068;p21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1069" name="Google Shape;1069;p21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70" name="Google Shape;1070;p21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071" name="Google Shape;1071;p21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072" name="Google Shape;1072;p21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73" name="Google Shape;1073;p21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074" name="Google Shape;1074;p21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075" name="Google Shape;1075;p21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1076" name="Google Shape;1076;p21"/>
            <p:cNvSpPr/>
            <p:nvPr/>
          </p:nvSpPr>
          <p:spPr>
            <a:xfrm rot="8369836">
              <a:off x="7231572" y="818556"/>
              <a:ext cx="2326615" cy="2332993"/>
            </a:xfrm>
            <a:prstGeom prst="parallelogram">
              <a:avLst>
                <a:gd fmla="val 86625" name="adj"/>
              </a:avLst>
            </a:prstGeom>
            <a:solidFill>
              <a:srgbClr val="6AA84F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77" name="Google Shape;1077;p21"/>
          <p:cNvSpPr/>
          <p:nvPr/>
        </p:nvSpPr>
        <p:spPr>
          <a:xfrm>
            <a:off x="1925680" y="824350"/>
            <a:ext cx="13488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b="0" i="0" sz="18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8" name="Google Shape;1078;p21"/>
          <p:cNvSpPr/>
          <p:nvPr/>
        </p:nvSpPr>
        <p:spPr>
          <a:xfrm>
            <a:off x="1925673" y="2006574"/>
            <a:ext cx="13488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b="0" i="0" sz="18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9" name="Google Shape;1079;p21"/>
          <p:cNvSpPr/>
          <p:nvPr/>
        </p:nvSpPr>
        <p:spPr>
          <a:xfrm>
            <a:off x="1925680" y="3188800"/>
            <a:ext cx="12885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6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b="0" i="0" sz="16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0" name="Google Shape;1080;p21"/>
          <p:cNvSpPr txBox="1"/>
          <p:nvPr/>
        </p:nvSpPr>
        <p:spPr>
          <a:xfrm>
            <a:off x="1678773" y="4371025"/>
            <a:ext cx="18426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EA-Speicher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1" name="Google Shape;1081;p21"/>
          <p:cNvSpPr/>
          <p:nvPr/>
        </p:nvSpPr>
        <p:spPr>
          <a:xfrm>
            <a:off x="221803" y="1172400"/>
            <a:ext cx="910500" cy="279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CPU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2" name="Google Shape;1082;p21"/>
          <p:cNvSpPr/>
          <p:nvPr/>
        </p:nvSpPr>
        <p:spPr>
          <a:xfrm>
            <a:off x="1132300" y="2154600"/>
            <a:ext cx="572400" cy="834300"/>
          </a:xfrm>
          <a:prstGeom prst="leftRightArrow">
            <a:avLst>
              <a:gd fmla="val 50000" name="adj1"/>
              <a:gd fmla="val 26963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3" name="Google Shape;1083;p21"/>
          <p:cNvSpPr/>
          <p:nvPr/>
        </p:nvSpPr>
        <p:spPr>
          <a:xfrm>
            <a:off x="19154" y="10"/>
            <a:ext cx="3957900" cy="5143500"/>
          </a:xfrm>
          <a:prstGeom prst="rect">
            <a:avLst/>
          </a:prstGeom>
          <a:noFill/>
          <a:ln cap="flat" cmpd="sng" w="38100">
            <a:solidFill>
              <a:srgbClr val="38761D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4" name="Google Shape;1084;p21"/>
          <p:cNvSpPr txBox="1"/>
          <p:nvPr/>
        </p:nvSpPr>
        <p:spPr>
          <a:xfrm>
            <a:off x="19150" y="4602900"/>
            <a:ext cx="20154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Mikrocontroller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5" name="Google Shape;1085;p21"/>
          <p:cNvSpPr/>
          <p:nvPr/>
        </p:nvSpPr>
        <p:spPr>
          <a:xfrm>
            <a:off x="3924750" y="1954800"/>
            <a:ext cx="5166900" cy="1233900"/>
          </a:xfrm>
          <a:prstGeom prst="verticalScroll">
            <a:avLst>
              <a:gd fmla="val 22263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 jedem ODR können bis zu 16 Lämpchen angeschlossen sein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6" name="Google Shape;1086;p21"/>
          <p:cNvSpPr/>
          <p:nvPr/>
        </p:nvSpPr>
        <p:spPr>
          <a:xfrm>
            <a:off x="1704700" y="832350"/>
            <a:ext cx="1699500" cy="10902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7" name="Google Shape;1087;p21"/>
          <p:cNvSpPr/>
          <p:nvPr/>
        </p:nvSpPr>
        <p:spPr>
          <a:xfrm>
            <a:off x="1678775" y="2010575"/>
            <a:ext cx="1699500" cy="1090200"/>
          </a:xfrm>
          <a:prstGeom prst="rect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8" name="Google Shape;1088;p21"/>
          <p:cNvSpPr/>
          <p:nvPr/>
        </p:nvSpPr>
        <p:spPr>
          <a:xfrm>
            <a:off x="1678775" y="3134863"/>
            <a:ext cx="1699500" cy="1090200"/>
          </a:xfrm>
          <a:prstGeom prst="rect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89" name="Google Shape;1089;p21"/>
          <p:cNvCxnSpPr>
            <a:stCxn id="1086" idx="3"/>
          </p:cNvCxnSpPr>
          <p:nvPr/>
        </p:nvCxnSpPr>
        <p:spPr>
          <a:xfrm>
            <a:off x="3404200" y="1377450"/>
            <a:ext cx="5242200" cy="69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90" name="Google Shape;1090;p21"/>
          <p:cNvSpPr/>
          <p:nvPr/>
        </p:nvSpPr>
        <p:spPr>
          <a:xfrm>
            <a:off x="4037316" y="1204950"/>
            <a:ext cx="358800" cy="351900"/>
          </a:xfrm>
          <a:prstGeom prst="ellipse">
            <a:avLst/>
          </a:prstGeom>
          <a:solidFill>
            <a:srgbClr val="66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1" name="Google Shape;1091;p21"/>
          <p:cNvSpPr/>
          <p:nvPr/>
        </p:nvSpPr>
        <p:spPr>
          <a:xfrm>
            <a:off x="6496150" y="1203225"/>
            <a:ext cx="358800" cy="351900"/>
          </a:xfrm>
          <a:prstGeom prst="ellipse">
            <a:avLst/>
          </a:prstGeom>
          <a:solidFill>
            <a:srgbClr val="66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2" name="Google Shape;1092;p21"/>
          <p:cNvSpPr/>
          <p:nvPr/>
        </p:nvSpPr>
        <p:spPr>
          <a:xfrm>
            <a:off x="4892125" y="1203225"/>
            <a:ext cx="358800" cy="351900"/>
          </a:xfrm>
          <a:prstGeom prst="ellipse">
            <a:avLst/>
          </a:prstGeom>
          <a:solidFill>
            <a:srgbClr val="66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3" name="Google Shape;1093;p21"/>
          <p:cNvSpPr/>
          <p:nvPr/>
        </p:nvSpPr>
        <p:spPr>
          <a:xfrm>
            <a:off x="5426800" y="1203225"/>
            <a:ext cx="358800" cy="351900"/>
          </a:xfrm>
          <a:prstGeom prst="ellipse">
            <a:avLst/>
          </a:prstGeom>
          <a:solidFill>
            <a:srgbClr val="66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4" name="Google Shape;1094;p21"/>
          <p:cNvSpPr/>
          <p:nvPr/>
        </p:nvSpPr>
        <p:spPr>
          <a:xfrm>
            <a:off x="5961475" y="1203225"/>
            <a:ext cx="358800" cy="351900"/>
          </a:xfrm>
          <a:prstGeom prst="ellipse">
            <a:avLst/>
          </a:prstGeom>
          <a:solidFill>
            <a:srgbClr val="66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5" name="Google Shape;1095;p21"/>
          <p:cNvSpPr/>
          <p:nvPr/>
        </p:nvSpPr>
        <p:spPr>
          <a:xfrm>
            <a:off x="8634850" y="1199775"/>
            <a:ext cx="358800" cy="351900"/>
          </a:xfrm>
          <a:prstGeom prst="ellipse">
            <a:avLst/>
          </a:prstGeom>
          <a:solidFill>
            <a:srgbClr val="66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6" name="Google Shape;1096;p21"/>
          <p:cNvSpPr/>
          <p:nvPr/>
        </p:nvSpPr>
        <p:spPr>
          <a:xfrm>
            <a:off x="7030825" y="1199775"/>
            <a:ext cx="358800" cy="351900"/>
          </a:xfrm>
          <a:prstGeom prst="ellipse">
            <a:avLst/>
          </a:prstGeom>
          <a:solidFill>
            <a:srgbClr val="66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7" name="Google Shape;1097;p21"/>
          <p:cNvSpPr/>
          <p:nvPr/>
        </p:nvSpPr>
        <p:spPr>
          <a:xfrm>
            <a:off x="7565500" y="1199775"/>
            <a:ext cx="358800" cy="351900"/>
          </a:xfrm>
          <a:prstGeom prst="ellipse">
            <a:avLst/>
          </a:prstGeom>
          <a:solidFill>
            <a:srgbClr val="66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8" name="Google Shape;1098;p21"/>
          <p:cNvSpPr/>
          <p:nvPr/>
        </p:nvSpPr>
        <p:spPr>
          <a:xfrm>
            <a:off x="8100175" y="1199775"/>
            <a:ext cx="358800" cy="351900"/>
          </a:xfrm>
          <a:prstGeom prst="ellipse">
            <a:avLst/>
          </a:prstGeom>
          <a:solidFill>
            <a:srgbClr val="66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9" name="Google Shape;1099;p21"/>
          <p:cNvSpPr txBox="1"/>
          <p:nvPr/>
        </p:nvSpPr>
        <p:spPr>
          <a:xfrm>
            <a:off x="4436806" y="824350"/>
            <a:ext cx="1348800" cy="85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0" i="0" lang="en" sz="2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2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00" name="Google Shape;1100;p21"/>
          <p:cNvGrpSpPr/>
          <p:nvPr/>
        </p:nvGrpSpPr>
        <p:grpSpPr>
          <a:xfrm>
            <a:off x="5858900" y="1551675"/>
            <a:ext cx="3300875" cy="559813"/>
            <a:chOff x="5858900" y="1551675"/>
            <a:chExt cx="3300875" cy="559813"/>
          </a:xfrm>
        </p:grpSpPr>
        <p:grpSp>
          <p:nvGrpSpPr>
            <p:cNvPr id="1101" name="Google Shape;1101;p21"/>
            <p:cNvGrpSpPr/>
            <p:nvPr/>
          </p:nvGrpSpPr>
          <p:grpSpPr>
            <a:xfrm>
              <a:off x="5858900" y="1551675"/>
              <a:ext cx="1373750" cy="559813"/>
              <a:chOff x="5858900" y="631800"/>
              <a:chExt cx="1373750" cy="559813"/>
            </a:xfrm>
          </p:grpSpPr>
          <p:sp>
            <p:nvSpPr>
              <p:cNvPr id="1102" name="Google Shape;1102;p21"/>
              <p:cNvSpPr txBox="1"/>
              <p:nvPr/>
            </p:nvSpPr>
            <p:spPr>
              <a:xfrm>
                <a:off x="5858900" y="651013"/>
                <a:ext cx="7785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PA5</a:t>
                </a:r>
                <a:endParaRPr b="1" i="0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3" name="Google Shape;1103;p21"/>
              <p:cNvSpPr txBox="1"/>
              <p:nvPr/>
            </p:nvSpPr>
            <p:spPr>
              <a:xfrm>
                <a:off x="6454150" y="631800"/>
                <a:ext cx="7785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PA4</a:t>
                </a:r>
                <a:endParaRPr b="1" i="0" sz="1800" u="none" cap="none" strike="noStrik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104" name="Google Shape;1104;p21"/>
            <p:cNvGrpSpPr/>
            <p:nvPr/>
          </p:nvGrpSpPr>
          <p:grpSpPr>
            <a:xfrm>
              <a:off x="6961684" y="1551675"/>
              <a:ext cx="1242660" cy="540600"/>
              <a:chOff x="5961475" y="631800"/>
              <a:chExt cx="1242660" cy="540600"/>
            </a:xfrm>
          </p:grpSpPr>
          <p:sp>
            <p:nvSpPr>
              <p:cNvPr id="1105" name="Google Shape;1105;p21"/>
              <p:cNvSpPr txBox="1"/>
              <p:nvPr/>
            </p:nvSpPr>
            <p:spPr>
              <a:xfrm>
                <a:off x="5961475" y="631800"/>
                <a:ext cx="7167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PA3</a:t>
                </a:r>
                <a:endParaRPr b="1" i="0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6" name="Google Shape;1106;p21"/>
              <p:cNvSpPr txBox="1"/>
              <p:nvPr/>
            </p:nvSpPr>
            <p:spPr>
              <a:xfrm>
                <a:off x="6454135" y="631800"/>
                <a:ext cx="7500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PA2</a:t>
                </a:r>
                <a:endParaRPr b="1" i="0" sz="1800" u="none" cap="none" strike="noStrik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107" name="Google Shape;1107;p21"/>
            <p:cNvGrpSpPr/>
            <p:nvPr/>
          </p:nvGrpSpPr>
          <p:grpSpPr>
            <a:xfrm>
              <a:off x="8030800" y="1551675"/>
              <a:ext cx="1128975" cy="540605"/>
              <a:chOff x="5961475" y="631795"/>
              <a:chExt cx="1128975" cy="540605"/>
            </a:xfrm>
          </p:grpSpPr>
          <p:sp>
            <p:nvSpPr>
              <p:cNvPr id="1108" name="Google Shape;1108;p21"/>
              <p:cNvSpPr txBox="1"/>
              <p:nvPr/>
            </p:nvSpPr>
            <p:spPr>
              <a:xfrm>
                <a:off x="5961475" y="631800"/>
                <a:ext cx="6363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PA1</a:t>
                </a:r>
                <a:endParaRPr b="1" i="0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9" name="Google Shape;1109;p21"/>
              <p:cNvSpPr txBox="1"/>
              <p:nvPr/>
            </p:nvSpPr>
            <p:spPr>
              <a:xfrm>
                <a:off x="6454150" y="631795"/>
                <a:ext cx="6363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PA0</a:t>
                </a:r>
                <a:endParaRPr b="1" i="0" sz="1800" u="none" cap="none" strike="noStrik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110" name="Google Shape;1110;p21"/>
          <p:cNvSpPr/>
          <p:nvPr/>
        </p:nvSpPr>
        <p:spPr>
          <a:xfrm>
            <a:off x="3924750" y="3465650"/>
            <a:ext cx="5166900" cy="1233900"/>
          </a:xfrm>
          <a:prstGeom prst="verticalScroll">
            <a:avLst>
              <a:gd fmla="val 22263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Die einzelnen Portbits heißen PA0 .. PA15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11" name="Google Shape;1111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74884" y="3368898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15" name="Shape 1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16" name="Google Shape;1116;p22"/>
          <p:cNvGrpSpPr/>
          <p:nvPr/>
        </p:nvGrpSpPr>
        <p:grpSpPr>
          <a:xfrm>
            <a:off x="221806" y="231873"/>
            <a:ext cx="4941466" cy="4617877"/>
            <a:chOff x="5095585" y="278671"/>
            <a:chExt cx="4941466" cy="3457271"/>
          </a:xfrm>
        </p:grpSpPr>
        <p:sp>
          <p:nvSpPr>
            <p:cNvPr id="1117" name="Google Shape;1117;p22"/>
            <p:cNvSpPr/>
            <p:nvPr/>
          </p:nvSpPr>
          <p:spPr>
            <a:xfrm rot="8341007">
              <a:off x="5542260" y="864188"/>
              <a:ext cx="2440847" cy="2274339"/>
            </a:xfrm>
            <a:prstGeom prst="parallelogram">
              <a:avLst>
                <a:gd fmla="val 86625" name="adj"/>
              </a:avLst>
            </a:prstGeom>
            <a:solidFill>
              <a:srgbClr val="6AA84F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118" name="Google Shape;1118;p22"/>
            <p:cNvGrpSpPr/>
            <p:nvPr/>
          </p:nvGrpSpPr>
          <p:grpSpPr>
            <a:xfrm>
              <a:off x="6905556" y="278671"/>
              <a:ext cx="1644093" cy="3187895"/>
              <a:chOff x="7271300" y="8342"/>
              <a:chExt cx="1651193" cy="2670600"/>
            </a:xfrm>
          </p:grpSpPr>
          <p:grpSp>
            <p:nvGrpSpPr>
              <p:cNvPr id="1119" name="Google Shape;1119;p22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120" name="Google Shape;1120;p22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21" name="Google Shape;1121;p22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122" name="Google Shape;1122;p22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1123" name="Google Shape;1123;p22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24" name="Google Shape;1124;p22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125" name="Google Shape;1125;p22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126" name="Google Shape;1126;p22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27" name="Google Shape;1127;p22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128" name="Google Shape;1128;p22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129" name="Google Shape;1129;p22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1130" name="Google Shape;1130;p22"/>
            <p:cNvSpPr/>
            <p:nvPr/>
          </p:nvSpPr>
          <p:spPr>
            <a:xfrm>
              <a:off x="6610701" y="724174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1" name="Google Shape;1131;p22"/>
            <p:cNvSpPr/>
            <p:nvPr/>
          </p:nvSpPr>
          <p:spPr>
            <a:xfrm>
              <a:off x="6610701" y="1003925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2" name="Google Shape;1132;p22"/>
            <p:cNvSpPr/>
            <p:nvPr/>
          </p:nvSpPr>
          <p:spPr>
            <a:xfrm>
              <a:off x="6610701" y="1312226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3" name="Google Shape;1133;p22"/>
            <p:cNvSpPr/>
            <p:nvPr/>
          </p:nvSpPr>
          <p:spPr>
            <a:xfrm>
              <a:off x="6610701" y="1582527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4" name="Google Shape;1134;p22"/>
            <p:cNvSpPr/>
            <p:nvPr/>
          </p:nvSpPr>
          <p:spPr>
            <a:xfrm>
              <a:off x="6610701" y="185282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5" name="Google Shape;1135;p22"/>
            <p:cNvSpPr/>
            <p:nvPr/>
          </p:nvSpPr>
          <p:spPr>
            <a:xfrm>
              <a:off x="6610701" y="216112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6" name="Google Shape;1136;p22"/>
            <p:cNvSpPr/>
            <p:nvPr/>
          </p:nvSpPr>
          <p:spPr>
            <a:xfrm>
              <a:off x="6610701" y="2469429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7" name="Google Shape;1137;p22"/>
            <p:cNvSpPr/>
            <p:nvPr/>
          </p:nvSpPr>
          <p:spPr>
            <a:xfrm>
              <a:off x="6610698" y="276541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8" name="Google Shape;1138;p22"/>
            <p:cNvSpPr/>
            <p:nvPr/>
          </p:nvSpPr>
          <p:spPr>
            <a:xfrm>
              <a:off x="6610701" y="3061406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139" name="Google Shape;1139;p22"/>
            <p:cNvGrpSpPr/>
            <p:nvPr/>
          </p:nvGrpSpPr>
          <p:grpSpPr>
            <a:xfrm>
              <a:off x="6610547" y="548047"/>
              <a:ext cx="1644093" cy="3187895"/>
              <a:chOff x="7271300" y="8342"/>
              <a:chExt cx="1651193" cy="2670600"/>
            </a:xfrm>
          </p:grpSpPr>
          <p:grpSp>
            <p:nvGrpSpPr>
              <p:cNvPr id="1140" name="Google Shape;1140;p22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141" name="Google Shape;1141;p22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42" name="Google Shape;1142;p22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143" name="Google Shape;1143;p22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1144" name="Google Shape;1144;p22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45" name="Google Shape;1145;p22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146" name="Google Shape;1146;p22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147" name="Google Shape;1147;p22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48" name="Google Shape;1148;p22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149" name="Google Shape;1149;p22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150" name="Google Shape;1150;p22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1151" name="Google Shape;1151;p22"/>
            <p:cNvSpPr/>
            <p:nvPr/>
          </p:nvSpPr>
          <p:spPr>
            <a:xfrm rot="8369836">
              <a:off x="7231572" y="818556"/>
              <a:ext cx="2326615" cy="2332993"/>
            </a:xfrm>
            <a:prstGeom prst="parallelogram">
              <a:avLst>
                <a:gd fmla="val 86625" name="adj"/>
              </a:avLst>
            </a:prstGeom>
            <a:solidFill>
              <a:srgbClr val="6AA84F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52" name="Google Shape;1152;p22"/>
          <p:cNvSpPr/>
          <p:nvPr/>
        </p:nvSpPr>
        <p:spPr>
          <a:xfrm>
            <a:off x="1925680" y="824350"/>
            <a:ext cx="13488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b="0" i="0" sz="18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3" name="Google Shape;1153;p22"/>
          <p:cNvSpPr/>
          <p:nvPr/>
        </p:nvSpPr>
        <p:spPr>
          <a:xfrm>
            <a:off x="1925673" y="2006574"/>
            <a:ext cx="13488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b="0" i="0" sz="18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4" name="Google Shape;1154;p22"/>
          <p:cNvSpPr/>
          <p:nvPr/>
        </p:nvSpPr>
        <p:spPr>
          <a:xfrm>
            <a:off x="1925680" y="3188800"/>
            <a:ext cx="12885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6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b="0" i="0" sz="16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5" name="Google Shape;1155;p22"/>
          <p:cNvSpPr txBox="1"/>
          <p:nvPr/>
        </p:nvSpPr>
        <p:spPr>
          <a:xfrm>
            <a:off x="1678773" y="4371025"/>
            <a:ext cx="18426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EA-Speicher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6" name="Google Shape;1156;p22"/>
          <p:cNvSpPr/>
          <p:nvPr/>
        </p:nvSpPr>
        <p:spPr>
          <a:xfrm>
            <a:off x="221803" y="1172400"/>
            <a:ext cx="910500" cy="279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CPU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7" name="Google Shape;1157;p22"/>
          <p:cNvSpPr/>
          <p:nvPr/>
        </p:nvSpPr>
        <p:spPr>
          <a:xfrm>
            <a:off x="1132300" y="2154600"/>
            <a:ext cx="572400" cy="834300"/>
          </a:xfrm>
          <a:prstGeom prst="leftRightArrow">
            <a:avLst>
              <a:gd fmla="val 50000" name="adj1"/>
              <a:gd fmla="val 26963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8" name="Google Shape;1158;p22"/>
          <p:cNvSpPr/>
          <p:nvPr/>
        </p:nvSpPr>
        <p:spPr>
          <a:xfrm>
            <a:off x="38754" y="-389215"/>
            <a:ext cx="3957900" cy="5143500"/>
          </a:xfrm>
          <a:prstGeom prst="rect">
            <a:avLst/>
          </a:prstGeom>
          <a:noFill/>
          <a:ln cap="flat" cmpd="sng" w="38100">
            <a:solidFill>
              <a:srgbClr val="38761D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9" name="Google Shape;1159;p22"/>
          <p:cNvSpPr txBox="1"/>
          <p:nvPr/>
        </p:nvSpPr>
        <p:spPr>
          <a:xfrm>
            <a:off x="19150" y="4602900"/>
            <a:ext cx="20154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Mikrocontroller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0" name="Google Shape;1160;p22"/>
          <p:cNvSpPr/>
          <p:nvPr/>
        </p:nvSpPr>
        <p:spPr>
          <a:xfrm>
            <a:off x="3924750" y="2202650"/>
            <a:ext cx="5166900" cy="1233900"/>
          </a:xfrm>
          <a:prstGeom prst="verticalScroll">
            <a:avLst>
              <a:gd fmla="val 22263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 jedem ODR können bis zu 16 Lämpchen angeschlossen sein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1" name="Google Shape;1161;p22"/>
          <p:cNvSpPr/>
          <p:nvPr/>
        </p:nvSpPr>
        <p:spPr>
          <a:xfrm>
            <a:off x="1704700" y="832350"/>
            <a:ext cx="1699500" cy="10902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2" name="Google Shape;1162;p22"/>
          <p:cNvSpPr/>
          <p:nvPr/>
        </p:nvSpPr>
        <p:spPr>
          <a:xfrm>
            <a:off x="1678775" y="2010575"/>
            <a:ext cx="1699500" cy="1090200"/>
          </a:xfrm>
          <a:prstGeom prst="rect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3" name="Google Shape;1163;p22"/>
          <p:cNvSpPr/>
          <p:nvPr/>
        </p:nvSpPr>
        <p:spPr>
          <a:xfrm>
            <a:off x="1678775" y="3134863"/>
            <a:ext cx="1699500" cy="1090200"/>
          </a:xfrm>
          <a:prstGeom prst="rect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64" name="Google Shape;1164;p22"/>
          <p:cNvCxnSpPr>
            <a:stCxn id="1161" idx="3"/>
          </p:cNvCxnSpPr>
          <p:nvPr/>
        </p:nvCxnSpPr>
        <p:spPr>
          <a:xfrm>
            <a:off x="3404200" y="1377450"/>
            <a:ext cx="5242200" cy="69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65" name="Google Shape;1165;p22"/>
          <p:cNvSpPr/>
          <p:nvPr/>
        </p:nvSpPr>
        <p:spPr>
          <a:xfrm>
            <a:off x="4037316" y="1204950"/>
            <a:ext cx="358800" cy="351900"/>
          </a:xfrm>
          <a:prstGeom prst="ellipse">
            <a:avLst/>
          </a:prstGeom>
          <a:solidFill>
            <a:srgbClr val="66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6" name="Google Shape;1166;p22"/>
          <p:cNvSpPr/>
          <p:nvPr/>
        </p:nvSpPr>
        <p:spPr>
          <a:xfrm>
            <a:off x="6496150" y="1203225"/>
            <a:ext cx="358800" cy="351900"/>
          </a:xfrm>
          <a:prstGeom prst="ellipse">
            <a:avLst/>
          </a:prstGeom>
          <a:solidFill>
            <a:srgbClr val="66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7" name="Google Shape;1167;p22"/>
          <p:cNvSpPr/>
          <p:nvPr/>
        </p:nvSpPr>
        <p:spPr>
          <a:xfrm>
            <a:off x="4892125" y="1203225"/>
            <a:ext cx="358800" cy="351900"/>
          </a:xfrm>
          <a:prstGeom prst="ellipse">
            <a:avLst/>
          </a:prstGeom>
          <a:solidFill>
            <a:srgbClr val="66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8" name="Google Shape;1168;p22"/>
          <p:cNvSpPr/>
          <p:nvPr/>
        </p:nvSpPr>
        <p:spPr>
          <a:xfrm>
            <a:off x="5426800" y="1203225"/>
            <a:ext cx="358800" cy="351900"/>
          </a:xfrm>
          <a:prstGeom prst="ellipse">
            <a:avLst/>
          </a:prstGeom>
          <a:solidFill>
            <a:srgbClr val="66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9" name="Google Shape;1169;p22"/>
          <p:cNvSpPr/>
          <p:nvPr/>
        </p:nvSpPr>
        <p:spPr>
          <a:xfrm>
            <a:off x="5961475" y="1203225"/>
            <a:ext cx="358800" cy="351900"/>
          </a:xfrm>
          <a:prstGeom prst="ellipse">
            <a:avLst/>
          </a:prstGeom>
          <a:solidFill>
            <a:srgbClr val="66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0" name="Google Shape;1170;p22"/>
          <p:cNvSpPr/>
          <p:nvPr/>
        </p:nvSpPr>
        <p:spPr>
          <a:xfrm>
            <a:off x="8634850" y="1199775"/>
            <a:ext cx="358800" cy="351900"/>
          </a:xfrm>
          <a:prstGeom prst="ellipse">
            <a:avLst/>
          </a:prstGeom>
          <a:solidFill>
            <a:srgbClr val="66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1" name="Google Shape;1171;p22"/>
          <p:cNvSpPr/>
          <p:nvPr/>
        </p:nvSpPr>
        <p:spPr>
          <a:xfrm>
            <a:off x="7030825" y="1199775"/>
            <a:ext cx="358800" cy="351900"/>
          </a:xfrm>
          <a:prstGeom prst="ellipse">
            <a:avLst/>
          </a:prstGeom>
          <a:solidFill>
            <a:srgbClr val="66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2" name="Google Shape;1172;p22"/>
          <p:cNvSpPr/>
          <p:nvPr/>
        </p:nvSpPr>
        <p:spPr>
          <a:xfrm>
            <a:off x="7565500" y="1199775"/>
            <a:ext cx="358800" cy="351900"/>
          </a:xfrm>
          <a:prstGeom prst="ellipse">
            <a:avLst/>
          </a:prstGeom>
          <a:solidFill>
            <a:srgbClr val="66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3" name="Google Shape;1173;p22"/>
          <p:cNvSpPr/>
          <p:nvPr/>
        </p:nvSpPr>
        <p:spPr>
          <a:xfrm>
            <a:off x="8100175" y="1199775"/>
            <a:ext cx="358800" cy="351900"/>
          </a:xfrm>
          <a:prstGeom prst="ellipse">
            <a:avLst/>
          </a:prstGeom>
          <a:solidFill>
            <a:srgbClr val="66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4" name="Google Shape;1174;p22"/>
          <p:cNvSpPr txBox="1"/>
          <p:nvPr/>
        </p:nvSpPr>
        <p:spPr>
          <a:xfrm>
            <a:off x="4436806" y="824350"/>
            <a:ext cx="1348800" cy="85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0" i="0" lang="en" sz="2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2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5" name="Google Shape;1175;p22"/>
          <p:cNvSpPr txBox="1"/>
          <p:nvPr/>
        </p:nvSpPr>
        <p:spPr>
          <a:xfrm rot="-1120389">
            <a:off x="761760" y="2379727"/>
            <a:ext cx="1163760" cy="35177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FFFF"/>
                </a:solidFill>
                <a:highlight>
                  <a:srgbClr val="B45F06"/>
                </a:highlight>
                <a:latin typeface="Arial"/>
                <a:ea typeface="Arial"/>
                <a:cs typeface="Arial"/>
                <a:sym typeface="Arial"/>
              </a:rPr>
              <a:t>0b101010</a:t>
            </a:r>
            <a:endParaRPr b="0" i="0" sz="1400" u="none" cap="none" strike="noStrike">
              <a:solidFill>
                <a:srgbClr val="00FFFF"/>
              </a:solidFill>
              <a:highlight>
                <a:srgbClr val="B45F06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76" name="Google Shape;1176;p22"/>
          <p:cNvCxnSpPr/>
          <p:nvPr/>
        </p:nvCxnSpPr>
        <p:spPr>
          <a:xfrm flipH="1" rot="10800000">
            <a:off x="1609805" y="1384658"/>
            <a:ext cx="826200" cy="1019400"/>
          </a:xfrm>
          <a:prstGeom prst="straightConnector1">
            <a:avLst/>
          </a:prstGeom>
          <a:noFill/>
          <a:ln cap="flat" cmpd="sng" w="28575">
            <a:solidFill>
              <a:srgbClr val="00FF00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1177" name="Google Shape;1177;p22"/>
          <p:cNvSpPr/>
          <p:nvPr/>
        </p:nvSpPr>
        <p:spPr>
          <a:xfrm>
            <a:off x="3924750" y="3677725"/>
            <a:ext cx="5166900" cy="1233900"/>
          </a:xfrm>
          <a:prstGeom prst="verticalScroll">
            <a:avLst>
              <a:gd fmla="val 22263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Die CPU speichert den Zahlenwert 0b101010 im Output Data Register (ODR) von GPIOA</a:t>
            </a:r>
            <a:endParaRPr b="1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78" name="Google Shape;1178;p22"/>
          <p:cNvGrpSpPr/>
          <p:nvPr/>
        </p:nvGrpSpPr>
        <p:grpSpPr>
          <a:xfrm>
            <a:off x="5858900" y="1551675"/>
            <a:ext cx="3300875" cy="559813"/>
            <a:chOff x="5858900" y="1551675"/>
            <a:chExt cx="3300875" cy="559813"/>
          </a:xfrm>
        </p:grpSpPr>
        <p:grpSp>
          <p:nvGrpSpPr>
            <p:cNvPr id="1179" name="Google Shape;1179;p22"/>
            <p:cNvGrpSpPr/>
            <p:nvPr/>
          </p:nvGrpSpPr>
          <p:grpSpPr>
            <a:xfrm>
              <a:off x="5858900" y="1551675"/>
              <a:ext cx="1373750" cy="559813"/>
              <a:chOff x="5858900" y="631800"/>
              <a:chExt cx="1373750" cy="559813"/>
            </a:xfrm>
          </p:grpSpPr>
          <p:sp>
            <p:nvSpPr>
              <p:cNvPr id="1180" name="Google Shape;1180;p22"/>
              <p:cNvSpPr txBox="1"/>
              <p:nvPr/>
            </p:nvSpPr>
            <p:spPr>
              <a:xfrm>
                <a:off x="5858900" y="651013"/>
                <a:ext cx="7785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PA5</a:t>
                </a:r>
                <a:endParaRPr b="1" i="0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1" name="Google Shape;1181;p22"/>
              <p:cNvSpPr txBox="1"/>
              <p:nvPr/>
            </p:nvSpPr>
            <p:spPr>
              <a:xfrm>
                <a:off x="6454150" y="631800"/>
                <a:ext cx="7785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PA4</a:t>
                </a:r>
                <a:endParaRPr b="1" i="0" sz="1800" u="none" cap="none" strike="noStrik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182" name="Google Shape;1182;p22"/>
            <p:cNvGrpSpPr/>
            <p:nvPr/>
          </p:nvGrpSpPr>
          <p:grpSpPr>
            <a:xfrm>
              <a:off x="6961684" y="1551675"/>
              <a:ext cx="1242660" cy="540600"/>
              <a:chOff x="5961475" y="631800"/>
              <a:chExt cx="1242660" cy="540600"/>
            </a:xfrm>
          </p:grpSpPr>
          <p:sp>
            <p:nvSpPr>
              <p:cNvPr id="1183" name="Google Shape;1183;p22"/>
              <p:cNvSpPr txBox="1"/>
              <p:nvPr/>
            </p:nvSpPr>
            <p:spPr>
              <a:xfrm>
                <a:off x="5961475" y="631800"/>
                <a:ext cx="7167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PA3</a:t>
                </a:r>
                <a:endParaRPr b="1" i="0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4" name="Google Shape;1184;p22"/>
              <p:cNvSpPr txBox="1"/>
              <p:nvPr/>
            </p:nvSpPr>
            <p:spPr>
              <a:xfrm>
                <a:off x="6454135" y="631800"/>
                <a:ext cx="7500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PA2</a:t>
                </a:r>
                <a:endParaRPr b="1" i="0" sz="1800" u="none" cap="none" strike="noStrik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185" name="Google Shape;1185;p22"/>
            <p:cNvGrpSpPr/>
            <p:nvPr/>
          </p:nvGrpSpPr>
          <p:grpSpPr>
            <a:xfrm>
              <a:off x="8030800" y="1551675"/>
              <a:ext cx="1128975" cy="540605"/>
              <a:chOff x="5961475" y="631795"/>
              <a:chExt cx="1128975" cy="540605"/>
            </a:xfrm>
          </p:grpSpPr>
          <p:sp>
            <p:nvSpPr>
              <p:cNvPr id="1186" name="Google Shape;1186;p22"/>
              <p:cNvSpPr txBox="1"/>
              <p:nvPr/>
            </p:nvSpPr>
            <p:spPr>
              <a:xfrm>
                <a:off x="5961475" y="631800"/>
                <a:ext cx="6363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PA1</a:t>
                </a:r>
                <a:endParaRPr b="1" i="0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7" name="Google Shape;1187;p22"/>
              <p:cNvSpPr txBox="1"/>
              <p:nvPr/>
            </p:nvSpPr>
            <p:spPr>
              <a:xfrm>
                <a:off x="6454150" y="631795"/>
                <a:ext cx="6363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PA0</a:t>
                </a:r>
                <a:endParaRPr b="1" i="0" sz="1800" u="none" cap="none" strike="noStrik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pic>
        <p:nvPicPr>
          <p:cNvPr id="1188" name="Google Shape;1188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534" y="1653511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92" name="Shape 1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93" name="Google Shape;1193;p23"/>
          <p:cNvGrpSpPr/>
          <p:nvPr/>
        </p:nvGrpSpPr>
        <p:grpSpPr>
          <a:xfrm>
            <a:off x="221806" y="231873"/>
            <a:ext cx="4941438" cy="4617877"/>
            <a:chOff x="5095584" y="278671"/>
            <a:chExt cx="4941438" cy="3457271"/>
          </a:xfrm>
        </p:grpSpPr>
        <p:sp>
          <p:nvSpPr>
            <p:cNvPr id="1194" name="Google Shape;1194;p23"/>
            <p:cNvSpPr/>
            <p:nvPr/>
          </p:nvSpPr>
          <p:spPr>
            <a:xfrm rot="8341007">
              <a:off x="5542259" y="864189"/>
              <a:ext cx="2440847" cy="2274339"/>
            </a:xfrm>
            <a:prstGeom prst="parallelogram">
              <a:avLst>
                <a:gd fmla="val 86625" name="adj"/>
              </a:avLst>
            </a:prstGeom>
            <a:solidFill>
              <a:srgbClr val="6AA84F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195" name="Google Shape;1195;p23"/>
            <p:cNvGrpSpPr/>
            <p:nvPr/>
          </p:nvGrpSpPr>
          <p:grpSpPr>
            <a:xfrm>
              <a:off x="6905555" y="278671"/>
              <a:ext cx="1644093" cy="3187895"/>
              <a:chOff x="7271300" y="8342"/>
              <a:chExt cx="1651193" cy="2670600"/>
            </a:xfrm>
          </p:grpSpPr>
          <p:grpSp>
            <p:nvGrpSpPr>
              <p:cNvPr id="1196" name="Google Shape;1196;p23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197" name="Google Shape;1197;p23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98" name="Google Shape;1198;p23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199" name="Google Shape;1199;p23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1200" name="Google Shape;1200;p23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01" name="Google Shape;1201;p23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202" name="Google Shape;1202;p23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203" name="Google Shape;1203;p23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04" name="Google Shape;1204;p23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205" name="Google Shape;1205;p23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206" name="Google Shape;1206;p23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1207" name="Google Shape;1207;p23"/>
            <p:cNvSpPr/>
            <p:nvPr/>
          </p:nvSpPr>
          <p:spPr>
            <a:xfrm>
              <a:off x="6610701" y="724174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8" name="Google Shape;1208;p23"/>
            <p:cNvSpPr/>
            <p:nvPr/>
          </p:nvSpPr>
          <p:spPr>
            <a:xfrm>
              <a:off x="6610701" y="1003925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9" name="Google Shape;1209;p23"/>
            <p:cNvSpPr/>
            <p:nvPr/>
          </p:nvSpPr>
          <p:spPr>
            <a:xfrm>
              <a:off x="6610701" y="1312226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0" name="Google Shape;1210;p23"/>
            <p:cNvSpPr/>
            <p:nvPr/>
          </p:nvSpPr>
          <p:spPr>
            <a:xfrm>
              <a:off x="6610701" y="1582527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1" name="Google Shape;1211;p23"/>
            <p:cNvSpPr/>
            <p:nvPr/>
          </p:nvSpPr>
          <p:spPr>
            <a:xfrm>
              <a:off x="6610701" y="185282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2" name="Google Shape;1212;p23"/>
            <p:cNvSpPr/>
            <p:nvPr/>
          </p:nvSpPr>
          <p:spPr>
            <a:xfrm>
              <a:off x="6610701" y="216112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3" name="Google Shape;1213;p23"/>
            <p:cNvSpPr/>
            <p:nvPr/>
          </p:nvSpPr>
          <p:spPr>
            <a:xfrm>
              <a:off x="6610701" y="2469429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4" name="Google Shape;1214;p23"/>
            <p:cNvSpPr/>
            <p:nvPr/>
          </p:nvSpPr>
          <p:spPr>
            <a:xfrm>
              <a:off x="6610698" y="276541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5" name="Google Shape;1215;p23"/>
            <p:cNvSpPr/>
            <p:nvPr/>
          </p:nvSpPr>
          <p:spPr>
            <a:xfrm>
              <a:off x="6610701" y="3061406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216" name="Google Shape;1216;p23"/>
            <p:cNvGrpSpPr/>
            <p:nvPr/>
          </p:nvGrpSpPr>
          <p:grpSpPr>
            <a:xfrm>
              <a:off x="6610546" y="548047"/>
              <a:ext cx="1644093" cy="3187895"/>
              <a:chOff x="7271300" y="8342"/>
              <a:chExt cx="1651193" cy="2670600"/>
            </a:xfrm>
          </p:grpSpPr>
          <p:grpSp>
            <p:nvGrpSpPr>
              <p:cNvPr id="1217" name="Google Shape;1217;p23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218" name="Google Shape;1218;p23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19" name="Google Shape;1219;p23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220" name="Google Shape;1220;p23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1221" name="Google Shape;1221;p23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22" name="Google Shape;1222;p23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223" name="Google Shape;1223;p23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224" name="Google Shape;1224;p23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25" name="Google Shape;1225;p23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226" name="Google Shape;1226;p23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227" name="Google Shape;1227;p23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1228" name="Google Shape;1228;p23"/>
            <p:cNvSpPr/>
            <p:nvPr/>
          </p:nvSpPr>
          <p:spPr>
            <a:xfrm rot="8369836">
              <a:off x="7231543" y="818581"/>
              <a:ext cx="2326615" cy="2332993"/>
            </a:xfrm>
            <a:prstGeom prst="parallelogram">
              <a:avLst>
                <a:gd fmla="val 86625" name="adj"/>
              </a:avLst>
            </a:prstGeom>
            <a:solidFill>
              <a:srgbClr val="6AA84F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29" name="Google Shape;1229;p23"/>
          <p:cNvSpPr/>
          <p:nvPr/>
        </p:nvSpPr>
        <p:spPr>
          <a:xfrm>
            <a:off x="1925680" y="824350"/>
            <a:ext cx="13488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b="0" i="0" sz="18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0" name="Google Shape;1230;p23"/>
          <p:cNvSpPr/>
          <p:nvPr/>
        </p:nvSpPr>
        <p:spPr>
          <a:xfrm>
            <a:off x="1925673" y="2006574"/>
            <a:ext cx="13488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b="0" i="0" sz="18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1" name="Google Shape;1231;p23"/>
          <p:cNvSpPr/>
          <p:nvPr/>
        </p:nvSpPr>
        <p:spPr>
          <a:xfrm>
            <a:off x="1925680" y="3188800"/>
            <a:ext cx="12885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6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b="0" i="0" sz="16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2" name="Google Shape;1232;p23"/>
          <p:cNvSpPr txBox="1"/>
          <p:nvPr/>
        </p:nvSpPr>
        <p:spPr>
          <a:xfrm>
            <a:off x="1678773" y="4371025"/>
            <a:ext cx="18426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EA-Speicher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3" name="Google Shape;1233;p23"/>
          <p:cNvSpPr/>
          <p:nvPr/>
        </p:nvSpPr>
        <p:spPr>
          <a:xfrm>
            <a:off x="221803" y="1172400"/>
            <a:ext cx="910500" cy="279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CPU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4" name="Google Shape;1234;p23"/>
          <p:cNvSpPr/>
          <p:nvPr/>
        </p:nvSpPr>
        <p:spPr>
          <a:xfrm>
            <a:off x="1132300" y="2154600"/>
            <a:ext cx="572400" cy="834300"/>
          </a:xfrm>
          <a:prstGeom prst="leftRightArrow">
            <a:avLst>
              <a:gd fmla="val 50000" name="adj1"/>
              <a:gd fmla="val 26963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5" name="Google Shape;1235;p23"/>
          <p:cNvSpPr/>
          <p:nvPr/>
        </p:nvSpPr>
        <p:spPr>
          <a:xfrm>
            <a:off x="19154" y="10"/>
            <a:ext cx="3957900" cy="5143500"/>
          </a:xfrm>
          <a:prstGeom prst="rect">
            <a:avLst/>
          </a:prstGeom>
          <a:noFill/>
          <a:ln cap="flat" cmpd="sng" w="38100">
            <a:solidFill>
              <a:srgbClr val="38761D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6" name="Google Shape;1236;p23"/>
          <p:cNvSpPr txBox="1"/>
          <p:nvPr/>
        </p:nvSpPr>
        <p:spPr>
          <a:xfrm>
            <a:off x="19150" y="4602900"/>
            <a:ext cx="20154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Mikrocontroller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7" name="Google Shape;1237;p23"/>
          <p:cNvSpPr/>
          <p:nvPr/>
        </p:nvSpPr>
        <p:spPr>
          <a:xfrm>
            <a:off x="3924750" y="1954800"/>
            <a:ext cx="5166900" cy="1233900"/>
          </a:xfrm>
          <a:prstGeom prst="verticalScroll">
            <a:avLst>
              <a:gd fmla="val 22263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 jedem ODR können bis zu 16 Lämpchen angeschlossen sein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8" name="Google Shape;1238;p23"/>
          <p:cNvSpPr/>
          <p:nvPr/>
        </p:nvSpPr>
        <p:spPr>
          <a:xfrm>
            <a:off x="1704700" y="832350"/>
            <a:ext cx="1699500" cy="10902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9" name="Google Shape;1239;p23"/>
          <p:cNvSpPr/>
          <p:nvPr/>
        </p:nvSpPr>
        <p:spPr>
          <a:xfrm>
            <a:off x="1678775" y="2010575"/>
            <a:ext cx="1699500" cy="1090200"/>
          </a:xfrm>
          <a:prstGeom prst="rect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0" name="Google Shape;1240;p23"/>
          <p:cNvSpPr/>
          <p:nvPr/>
        </p:nvSpPr>
        <p:spPr>
          <a:xfrm>
            <a:off x="1678775" y="3134863"/>
            <a:ext cx="1699500" cy="1090200"/>
          </a:xfrm>
          <a:prstGeom prst="rect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41" name="Google Shape;1241;p23"/>
          <p:cNvCxnSpPr>
            <a:stCxn id="1238" idx="3"/>
          </p:cNvCxnSpPr>
          <p:nvPr/>
        </p:nvCxnSpPr>
        <p:spPr>
          <a:xfrm>
            <a:off x="3404200" y="1377450"/>
            <a:ext cx="5242200" cy="69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42" name="Google Shape;1242;p23"/>
          <p:cNvSpPr/>
          <p:nvPr/>
        </p:nvSpPr>
        <p:spPr>
          <a:xfrm>
            <a:off x="4037316" y="1204950"/>
            <a:ext cx="358800" cy="351900"/>
          </a:xfrm>
          <a:prstGeom prst="ellipse">
            <a:avLst/>
          </a:prstGeom>
          <a:solidFill>
            <a:srgbClr val="66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3" name="Google Shape;1243;p23"/>
          <p:cNvSpPr/>
          <p:nvPr/>
        </p:nvSpPr>
        <p:spPr>
          <a:xfrm>
            <a:off x="6496150" y="1203225"/>
            <a:ext cx="358800" cy="351900"/>
          </a:xfrm>
          <a:prstGeom prst="ellipse">
            <a:avLst/>
          </a:prstGeom>
          <a:solidFill>
            <a:srgbClr val="66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4" name="Google Shape;1244;p23"/>
          <p:cNvSpPr/>
          <p:nvPr/>
        </p:nvSpPr>
        <p:spPr>
          <a:xfrm>
            <a:off x="4892125" y="1203225"/>
            <a:ext cx="358800" cy="351900"/>
          </a:xfrm>
          <a:prstGeom prst="ellipse">
            <a:avLst/>
          </a:prstGeom>
          <a:solidFill>
            <a:srgbClr val="66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5" name="Google Shape;1245;p23"/>
          <p:cNvSpPr/>
          <p:nvPr/>
        </p:nvSpPr>
        <p:spPr>
          <a:xfrm>
            <a:off x="5426800" y="1203225"/>
            <a:ext cx="358800" cy="351900"/>
          </a:xfrm>
          <a:prstGeom prst="ellipse">
            <a:avLst/>
          </a:prstGeom>
          <a:solidFill>
            <a:srgbClr val="66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6" name="Google Shape;1246;p23"/>
          <p:cNvSpPr/>
          <p:nvPr/>
        </p:nvSpPr>
        <p:spPr>
          <a:xfrm>
            <a:off x="5961475" y="1203225"/>
            <a:ext cx="358800" cy="3519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7" name="Google Shape;1247;p23"/>
          <p:cNvSpPr/>
          <p:nvPr/>
        </p:nvSpPr>
        <p:spPr>
          <a:xfrm>
            <a:off x="8634850" y="1199775"/>
            <a:ext cx="358800" cy="351900"/>
          </a:xfrm>
          <a:prstGeom prst="ellipse">
            <a:avLst/>
          </a:prstGeom>
          <a:solidFill>
            <a:srgbClr val="66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8" name="Google Shape;1248;p23"/>
          <p:cNvSpPr/>
          <p:nvPr/>
        </p:nvSpPr>
        <p:spPr>
          <a:xfrm>
            <a:off x="7030825" y="1199775"/>
            <a:ext cx="358800" cy="3519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9" name="Google Shape;1249;p23"/>
          <p:cNvSpPr/>
          <p:nvPr/>
        </p:nvSpPr>
        <p:spPr>
          <a:xfrm>
            <a:off x="7565500" y="1199775"/>
            <a:ext cx="358800" cy="351900"/>
          </a:xfrm>
          <a:prstGeom prst="ellipse">
            <a:avLst/>
          </a:prstGeom>
          <a:solidFill>
            <a:srgbClr val="66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0" name="Google Shape;1250;p23"/>
          <p:cNvSpPr/>
          <p:nvPr/>
        </p:nvSpPr>
        <p:spPr>
          <a:xfrm>
            <a:off x="8100175" y="1199775"/>
            <a:ext cx="358800" cy="3519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1" name="Google Shape;1251;p23"/>
          <p:cNvSpPr txBox="1"/>
          <p:nvPr/>
        </p:nvSpPr>
        <p:spPr>
          <a:xfrm>
            <a:off x="4436806" y="824350"/>
            <a:ext cx="1348800" cy="85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0" i="0" lang="en" sz="2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2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2" name="Google Shape;1252;p23"/>
          <p:cNvSpPr txBox="1"/>
          <p:nvPr/>
        </p:nvSpPr>
        <p:spPr>
          <a:xfrm>
            <a:off x="2377625" y="1199775"/>
            <a:ext cx="1163700" cy="3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0b101010</a:t>
            </a:r>
            <a:endParaRPr b="0" i="0" sz="14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53" name="Google Shape;1253;p23"/>
          <p:cNvGrpSpPr/>
          <p:nvPr/>
        </p:nvGrpSpPr>
        <p:grpSpPr>
          <a:xfrm>
            <a:off x="5961475" y="631800"/>
            <a:ext cx="935475" cy="540600"/>
            <a:chOff x="5961475" y="631800"/>
            <a:chExt cx="935475" cy="540600"/>
          </a:xfrm>
        </p:grpSpPr>
        <p:sp>
          <p:nvSpPr>
            <p:cNvPr id="1254" name="Google Shape;1254;p23"/>
            <p:cNvSpPr txBox="1"/>
            <p:nvPr/>
          </p:nvSpPr>
          <p:spPr>
            <a:xfrm>
              <a:off x="5961475" y="631800"/>
              <a:ext cx="442800" cy="54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 b="1" i="0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5" name="Google Shape;1255;p23"/>
            <p:cNvSpPr txBox="1"/>
            <p:nvPr/>
          </p:nvSpPr>
          <p:spPr>
            <a:xfrm>
              <a:off x="6454150" y="631800"/>
              <a:ext cx="442800" cy="54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" sz="1800" u="none" cap="none" strike="noStrik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rPr>
                <a:t>0</a:t>
              </a:r>
              <a:endParaRPr b="1" i="0" sz="1800" u="none" cap="none" strike="noStrike">
                <a:solidFill>
                  <a:srgbClr val="66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56" name="Google Shape;1256;p23"/>
          <p:cNvGrpSpPr/>
          <p:nvPr/>
        </p:nvGrpSpPr>
        <p:grpSpPr>
          <a:xfrm>
            <a:off x="7030825" y="631800"/>
            <a:ext cx="935475" cy="540600"/>
            <a:chOff x="5961475" y="631800"/>
            <a:chExt cx="935475" cy="540600"/>
          </a:xfrm>
        </p:grpSpPr>
        <p:sp>
          <p:nvSpPr>
            <p:cNvPr id="1257" name="Google Shape;1257;p23"/>
            <p:cNvSpPr txBox="1"/>
            <p:nvPr/>
          </p:nvSpPr>
          <p:spPr>
            <a:xfrm>
              <a:off x="5961475" y="631800"/>
              <a:ext cx="442800" cy="54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 b="1" i="0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8" name="Google Shape;1258;p23"/>
            <p:cNvSpPr txBox="1"/>
            <p:nvPr/>
          </p:nvSpPr>
          <p:spPr>
            <a:xfrm>
              <a:off x="6454150" y="631800"/>
              <a:ext cx="442800" cy="54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" sz="1800" u="none" cap="none" strike="noStrik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rPr>
                <a:t>0</a:t>
              </a:r>
              <a:endParaRPr b="1" i="0" sz="1800" u="none" cap="none" strike="noStrike">
                <a:solidFill>
                  <a:srgbClr val="66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59" name="Google Shape;1259;p23"/>
          <p:cNvGrpSpPr/>
          <p:nvPr/>
        </p:nvGrpSpPr>
        <p:grpSpPr>
          <a:xfrm>
            <a:off x="8100175" y="631800"/>
            <a:ext cx="935475" cy="540600"/>
            <a:chOff x="5961475" y="631800"/>
            <a:chExt cx="935475" cy="540600"/>
          </a:xfrm>
        </p:grpSpPr>
        <p:sp>
          <p:nvSpPr>
            <p:cNvPr id="1260" name="Google Shape;1260;p23"/>
            <p:cNvSpPr txBox="1"/>
            <p:nvPr/>
          </p:nvSpPr>
          <p:spPr>
            <a:xfrm>
              <a:off x="5961475" y="631800"/>
              <a:ext cx="442800" cy="54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 b="1" i="0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1" name="Google Shape;1261;p23"/>
            <p:cNvSpPr txBox="1"/>
            <p:nvPr/>
          </p:nvSpPr>
          <p:spPr>
            <a:xfrm>
              <a:off x="6454150" y="631800"/>
              <a:ext cx="442800" cy="54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" sz="1800" u="none" cap="none" strike="noStrik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rPr>
                <a:t>0</a:t>
              </a:r>
              <a:endParaRPr b="1" i="0" sz="1800" u="none" cap="none" strike="noStrike">
                <a:solidFill>
                  <a:srgbClr val="66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62" name="Google Shape;1262;p23"/>
          <p:cNvGrpSpPr/>
          <p:nvPr/>
        </p:nvGrpSpPr>
        <p:grpSpPr>
          <a:xfrm>
            <a:off x="5858900" y="1551675"/>
            <a:ext cx="3300875" cy="559813"/>
            <a:chOff x="5858900" y="1551675"/>
            <a:chExt cx="3300875" cy="559813"/>
          </a:xfrm>
        </p:grpSpPr>
        <p:grpSp>
          <p:nvGrpSpPr>
            <p:cNvPr id="1263" name="Google Shape;1263;p23"/>
            <p:cNvGrpSpPr/>
            <p:nvPr/>
          </p:nvGrpSpPr>
          <p:grpSpPr>
            <a:xfrm>
              <a:off x="5858900" y="1551675"/>
              <a:ext cx="1373750" cy="559813"/>
              <a:chOff x="5858900" y="631800"/>
              <a:chExt cx="1373750" cy="559813"/>
            </a:xfrm>
          </p:grpSpPr>
          <p:sp>
            <p:nvSpPr>
              <p:cNvPr id="1264" name="Google Shape;1264;p23"/>
              <p:cNvSpPr txBox="1"/>
              <p:nvPr/>
            </p:nvSpPr>
            <p:spPr>
              <a:xfrm>
                <a:off x="5858900" y="651013"/>
                <a:ext cx="7785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PA5</a:t>
                </a:r>
                <a:endParaRPr b="1" i="0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5" name="Google Shape;1265;p23"/>
              <p:cNvSpPr txBox="1"/>
              <p:nvPr/>
            </p:nvSpPr>
            <p:spPr>
              <a:xfrm>
                <a:off x="6454150" y="631800"/>
                <a:ext cx="7785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PA4</a:t>
                </a:r>
                <a:endParaRPr b="1" i="0" sz="1800" u="none" cap="none" strike="noStrik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266" name="Google Shape;1266;p23"/>
            <p:cNvGrpSpPr/>
            <p:nvPr/>
          </p:nvGrpSpPr>
          <p:grpSpPr>
            <a:xfrm>
              <a:off x="6961684" y="1551675"/>
              <a:ext cx="1242660" cy="540600"/>
              <a:chOff x="5961475" y="631800"/>
              <a:chExt cx="1242660" cy="540600"/>
            </a:xfrm>
          </p:grpSpPr>
          <p:sp>
            <p:nvSpPr>
              <p:cNvPr id="1267" name="Google Shape;1267;p23"/>
              <p:cNvSpPr txBox="1"/>
              <p:nvPr/>
            </p:nvSpPr>
            <p:spPr>
              <a:xfrm>
                <a:off x="5961475" y="631800"/>
                <a:ext cx="7167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PA3</a:t>
                </a:r>
                <a:endParaRPr b="1" i="0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8" name="Google Shape;1268;p23"/>
              <p:cNvSpPr txBox="1"/>
              <p:nvPr/>
            </p:nvSpPr>
            <p:spPr>
              <a:xfrm>
                <a:off x="6454135" y="631800"/>
                <a:ext cx="7500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PA2</a:t>
                </a:r>
                <a:endParaRPr b="1" i="0" sz="1800" u="none" cap="none" strike="noStrik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269" name="Google Shape;1269;p23"/>
            <p:cNvGrpSpPr/>
            <p:nvPr/>
          </p:nvGrpSpPr>
          <p:grpSpPr>
            <a:xfrm>
              <a:off x="8030800" y="1551675"/>
              <a:ext cx="1128975" cy="540605"/>
              <a:chOff x="5961475" y="631795"/>
              <a:chExt cx="1128975" cy="540605"/>
            </a:xfrm>
          </p:grpSpPr>
          <p:sp>
            <p:nvSpPr>
              <p:cNvPr id="1270" name="Google Shape;1270;p23"/>
              <p:cNvSpPr txBox="1"/>
              <p:nvPr/>
            </p:nvSpPr>
            <p:spPr>
              <a:xfrm>
                <a:off x="5961475" y="631800"/>
                <a:ext cx="6363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PA1</a:t>
                </a:r>
                <a:endParaRPr b="1" i="0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1" name="Google Shape;1271;p23"/>
              <p:cNvSpPr txBox="1"/>
              <p:nvPr/>
            </p:nvSpPr>
            <p:spPr>
              <a:xfrm>
                <a:off x="6454150" y="631795"/>
                <a:ext cx="6363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PA0</a:t>
                </a:r>
                <a:endParaRPr b="1" i="0" sz="1800" u="none" cap="none" strike="noStrik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272" name="Google Shape;1272;p23"/>
          <p:cNvSpPr/>
          <p:nvPr/>
        </p:nvSpPr>
        <p:spPr>
          <a:xfrm>
            <a:off x="3924750" y="3465650"/>
            <a:ext cx="5166900" cy="1233900"/>
          </a:xfrm>
          <a:prstGeom prst="verticalScroll">
            <a:avLst>
              <a:gd fmla="val 22263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Entsprechend der Nullen und Einsen werden die angeschlossenen Lämpchen ein- und ausgeschaltet</a:t>
            </a:r>
            <a:endParaRPr b="1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73" name="Google Shape;1273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2759" y="824361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77" name="Shape 1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78" name="Google Shape;1278;p24"/>
          <p:cNvGrpSpPr/>
          <p:nvPr/>
        </p:nvGrpSpPr>
        <p:grpSpPr>
          <a:xfrm>
            <a:off x="221805" y="231873"/>
            <a:ext cx="4941410" cy="4617877"/>
            <a:chOff x="5095583" y="278671"/>
            <a:chExt cx="4941410" cy="3457271"/>
          </a:xfrm>
        </p:grpSpPr>
        <p:sp>
          <p:nvSpPr>
            <p:cNvPr id="1279" name="Google Shape;1279;p24"/>
            <p:cNvSpPr/>
            <p:nvPr/>
          </p:nvSpPr>
          <p:spPr>
            <a:xfrm rot="8341007">
              <a:off x="5542258" y="864190"/>
              <a:ext cx="2440847" cy="2274339"/>
            </a:xfrm>
            <a:prstGeom prst="parallelogram">
              <a:avLst>
                <a:gd fmla="val 86625" name="adj"/>
              </a:avLst>
            </a:prstGeom>
            <a:solidFill>
              <a:srgbClr val="6AA84F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280" name="Google Shape;1280;p24"/>
            <p:cNvGrpSpPr/>
            <p:nvPr/>
          </p:nvGrpSpPr>
          <p:grpSpPr>
            <a:xfrm>
              <a:off x="6905554" y="278671"/>
              <a:ext cx="1644093" cy="3187895"/>
              <a:chOff x="7271300" y="8342"/>
              <a:chExt cx="1651193" cy="2670600"/>
            </a:xfrm>
          </p:grpSpPr>
          <p:grpSp>
            <p:nvGrpSpPr>
              <p:cNvPr id="1281" name="Google Shape;1281;p24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282" name="Google Shape;1282;p24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83" name="Google Shape;1283;p24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284" name="Google Shape;1284;p24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1285" name="Google Shape;1285;p24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86" name="Google Shape;1286;p24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287" name="Google Shape;1287;p24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288" name="Google Shape;1288;p24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89" name="Google Shape;1289;p24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290" name="Google Shape;1290;p24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291" name="Google Shape;1291;p24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1292" name="Google Shape;1292;p24"/>
            <p:cNvSpPr/>
            <p:nvPr/>
          </p:nvSpPr>
          <p:spPr>
            <a:xfrm>
              <a:off x="6610701" y="724174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3" name="Google Shape;1293;p24"/>
            <p:cNvSpPr/>
            <p:nvPr/>
          </p:nvSpPr>
          <p:spPr>
            <a:xfrm>
              <a:off x="6610701" y="1003925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4" name="Google Shape;1294;p24"/>
            <p:cNvSpPr/>
            <p:nvPr/>
          </p:nvSpPr>
          <p:spPr>
            <a:xfrm>
              <a:off x="6610701" y="1312226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5" name="Google Shape;1295;p24"/>
            <p:cNvSpPr/>
            <p:nvPr/>
          </p:nvSpPr>
          <p:spPr>
            <a:xfrm>
              <a:off x="6610701" y="1582527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6" name="Google Shape;1296;p24"/>
            <p:cNvSpPr/>
            <p:nvPr/>
          </p:nvSpPr>
          <p:spPr>
            <a:xfrm>
              <a:off x="6610701" y="185282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7" name="Google Shape;1297;p24"/>
            <p:cNvSpPr/>
            <p:nvPr/>
          </p:nvSpPr>
          <p:spPr>
            <a:xfrm>
              <a:off x="6610701" y="216112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8" name="Google Shape;1298;p24"/>
            <p:cNvSpPr/>
            <p:nvPr/>
          </p:nvSpPr>
          <p:spPr>
            <a:xfrm>
              <a:off x="6610701" y="2469429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9" name="Google Shape;1299;p24"/>
            <p:cNvSpPr/>
            <p:nvPr/>
          </p:nvSpPr>
          <p:spPr>
            <a:xfrm>
              <a:off x="6610698" y="276541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0" name="Google Shape;1300;p24"/>
            <p:cNvSpPr/>
            <p:nvPr/>
          </p:nvSpPr>
          <p:spPr>
            <a:xfrm>
              <a:off x="6610701" y="3061406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301" name="Google Shape;1301;p24"/>
            <p:cNvGrpSpPr/>
            <p:nvPr/>
          </p:nvGrpSpPr>
          <p:grpSpPr>
            <a:xfrm>
              <a:off x="6610545" y="548047"/>
              <a:ext cx="1644093" cy="3187895"/>
              <a:chOff x="7271300" y="8342"/>
              <a:chExt cx="1651193" cy="2670600"/>
            </a:xfrm>
          </p:grpSpPr>
          <p:grpSp>
            <p:nvGrpSpPr>
              <p:cNvPr id="1302" name="Google Shape;1302;p24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303" name="Google Shape;1303;p24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04" name="Google Shape;1304;p24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305" name="Google Shape;1305;p24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1306" name="Google Shape;1306;p24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07" name="Google Shape;1307;p24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308" name="Google Shape;1308;p24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309" name="Google Shape;1309;p24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10" name="Google Shape;1310;p24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311" name="Google Shape;1311;p24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312" name="Google Shape;1312;p24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1313" name="Google Shape;1313;p24"/>
            <p:cNvSpPr/>
            <p:nvPr/>
          </p:nvSpPr>
          <p:spPr>
            <a:xfrm rot="8369836">
              <a:off x="7231514" y="818606"/>
              <a:ext cx="2326615" cy="2332993"/>
            </a:xfrm>
            <a:prstGeom prst="parallelogram">
              <a:avLst>
                <a:gd fmla="val 86625" name="adj"/>
              </a:avLst>
            </a:prstGeom>
            <a:solidFill>
              <a:srgbClr val="6AA84F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14" name="Google Shape;1314;p24"/>
          <p:cNvSpPr/>
          <p:nvPr/>
        </p:nvSpPr>
        <p:spPr>
          <a:xfrm>
            <a:off x="1925680" y="824350"/>
            <a:ext cx="13488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b="0" i="0" sz="18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5" name="Google Shape;1315;p24"/>
          <p:cNvSpPr/>
          <p:nvPr/>
        </p:nvSpPr>
        <p:spPr>
          <a:xfrm>
            <a:off x="1925673" y="2006574"/>
            <a:ext cx="13488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b="0" i="0" sz="18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6" name="Google Shape;1316;p24"/>
          <p:cNvSpPr/>
          <p:nvPr/>
        </p:nvSpPr>
        <p:spPr>
          <a:xfrm>
            <a:off x="1925680" y="3188800"/>
            <a:ext cx="12885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6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b="0" i="0" sz="16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7" name="Google Shape;1317;p24"/>
          <p:cNvSpPr txBox="1"/>
          <p:nvPr/>
        </p:nvSpPr>
        <p:spPr>
          <a:xfrm>
            <a:off x="1678773" y="4371025"/>
            <a:ext cx="18426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EA-Speicher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8" name="Google Shape;1318;p24"/>
          <p:cNvSpPr/>
          <p:nvPr/>
        </p:nvSpPr>
        <p:spPr>
          <a:xfrm>
            <a:off x="221803" y="1172400"/>
            <a:ext cx="910500" cy="279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CPU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9" name="Google Shape;1319;p24"/>
          <p:cNvSpPr/>
          <p:nvPr/>
        </p:nvSpPr>
        <p:spPr>
          <a:xfrm>
            <a:off x="1132300" y="2154600"/>
            <a:ext cx="572400" cy="834300"/>
          </a:xfrm>
          <a:prstGeom prst="leftRightArrow">
            <a:avLst>
              <a:gd fmla="val 50000" name="adj1"/>
              <a:gd fmla="val 26963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0" name="Google Shape;1320;p24"/>
          <p:cNvSpPr/>
          <p:nvPr/>
        </p:nvSpPr>
        <p:spPr>
          <a:xfrm>
            <a:off x="19154" y="10"/>
            <a:ext cx="3957900" cy="5143500"/>
          </a:xfrm>
          <a:prstGeom prst="rect">
            <a:avLst/>
          </a:prstGeom>
          <a:noFill/>
          <a:ln cap="flat" cmpd="sng" w="38100">
            <a:solidFill>
              <a:srgbClr val="38761D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1" name="Google Shape;1321;p24"/>
          <p:cNvSpPr txBox="1"/>
          <p:nvPr/>
        </p:nvSpPr>
        <p:spPr>
          <a:xfrm>
            <a:off x="19150" y="4602900"/>
            <a:ext cx="20154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Mikrocontroller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2" name="Google Shape;1322;p24"/>
          <p:cNvSpPr/>
          <p:nvPr/>
        </p:nvSpPr>
        <p:spPr>
          <a:xfrm>
            <a:off x="3924750" y="1954800"/>
            <a:ext cx="5166900" cy="1233900"/>
          </a:xfrm>
          <a:prstGeom prst="verticalScroll">
            <a:avLst>
              <a:gd fmla="val 22263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 jedem ODR können bis zu 16 Lämpchen angeschlossen sein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3" name="Google Shape;1323;p24"/>
          <p:cNvSpPr/>
          <p:nvPr/>
        </p:nvSpPr>
        <p:spPr>
          <a:xfrm>
            <a:off x="1704700" y="832350"/>
            <a:ext cx="1699500" cy="10902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4" name="Google Shape;1324;p24"/>
          <p:cNvSpPr/>
          <p:nvPr/>
        </p:nvSpPr>
        <p:spPr>
          <a:xfrm>
            <a:off x="1678775" y="2010575"/>
            <a:ext cx="1699500" cy="1090200"/>
          </a:xfrm>
          <a:prstGeom prst="rect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5" name="Google Shape;1325;p24"/>
          <p:cNvSpPr/>
          <p:nvPr/>
        </p:nvSpPr>
        <p:spPr>
          <a:xfrm>
            <a:off x="1678775" y="3134863"/>
            <a:ext cx="1699500" cy="1090200"/>
          </a:xfrm>
          <a:prstGeom prst="rect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326" name="Google Shape;1326;p24"/>
          <p:cNvCxnSpPr>
            <a:stCxn id="1323" idx="3"/>
          </p:cNvCxnSpPr>
          <p:nvPr/>
        </p:nvCxnSpPr>
        <p:spPr>
          <a:xfrm>
            <a:off x="3404200" y="1377450"/>
            <a:ext cx="5242200" cy="69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27" name="Google Shape;1327;p24"/>
          <p:cNvSpPr/>
          <p:nvPr/>
        </p:nvSpPr>
        <p:spPr>
          <a:xfrm>
            <a:off x="4037316" y="1204950"/>
            <a:ext cx="358800" cy="351900"/>
          </a:xfrm>
          <a:prstGeom prst="ellipse">
            <a:avLst/>
          </a:prstGeom>
          <a:solidFill>
            <a:srgbClr val="66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8" name="Google Shape;1328;p24"/>
          <p:cNvSpPr/>
          <p:nvPr/>
        </p:nvSpPr>
        <p:spPr>
          <a:xfrm>
            <a:off x="6496150" y="1203225"/>
            <a:ext cx="358800" cy="351900"/>
          </a:xfrm>
          <a:prstGeom prst="ellipse">
            <a:avLst/>
          </a:prstGeom>
          <a:solidFill>
            <a:srgbClr val="66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9" name="Google Shape;1329;p24"/>
          <p:cNvSpPr/>
          <p:nvPr/>
        </p:nvSpPr>
        <p:spPr>
          <a:xfrm>
            <a:off x="4892125" y="1203225"/>
            <a:ext cx="358800" cy="351900"/>
          </a:xfrm>
          <a:prstGeom prst="ellipse">
            <a:avLst/>
          </a:prstGeom>
          <a:solidFill>
            <a:srgbClr val="66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0" name="Google Shape;1330;p24"/>
          <p:cNvSpPr/>
          <p:nvPr/>
        </p:nvSpPr>
        <p:spPr>
          <a:xfrm>
            <a:off x="5426800" y="1203225"/>
            <a:ext cx="358800" cy="351900"/>
          </a:xfrm>
          <a:prstGeom prst="ellipse">
            <a:avLst/>
          </a:prstGeom>
          <a:solidFill>
            <a:srgbClr val="66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1" name="Google Shape;1331;p24"/>
          <p:cNvSpPr/>
          <p:nvPr/>
        </p:nvSpPr>
        <p:spPr>
          <a:xfrm>
            <a:off x="5961475" y="1203225"/>
            <a:ext cx="358800" cy="3519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2" name="Google Shape;1332;p24"/>
          <p:cNvSpPr/>
          <p:nvPr/>
        </p:nvSpPr>
        <p:spPr>
          <a:xfrm>
            <a:off x="8634850" y="1199775"/>
            <a:ext cx="358800" cy="351900"/>
          </a:xfrm>
          <a:prstGeom prst="ellipse">
            <a:avLst/>
          </a:prstGeom>
          <a:solidFill>
            <a:srgbClr val="66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3" name="Google Shape;1333;p24"/>
          <p:cNvSpPr/>
          <p:nvPr/>
        </p:nvSpPr>
        <p:spPr>
          <a:xfrm>
            <a:off x="7030825" y="1199775"/>
            <a:ext cx="358800" cy="3519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4" name="Google Shape;1334;p24"/>
          <p:cNvSpPr/>
          <p:nvPr/>
        </p:nvSpPr>
        <p:spPr>
          <a:xfrm>
            <a:off x="7565500" y="1199775"/>
            <a:ext cx="358800" cy="351900"/>
          </a:xfrm>
          <a:prstGeom prst="ellipse">
            <a:avLst/>
          </a:prstGeom>
          <a:solidFill>
            <a:srgbClr val="66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5" name="Google Shape;1335;p24"/>
          <p:cNvSpPr/>
          <p:nvPr/>
        </p:nvSpPr>
        <p:spPr>
          <a:xfrm>
            <a:off x="8100175" y="1199775"/>
            <a:ext cx="358800" cy="3519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6" name="Google Shape;1336;p24"/>
          <p:cNvSpPr txBox="1"/>
          <p:nvPr/>
        </p:nvSpPr>
        <p:spPr>
          <a:xfrm>
            <a:off x="4436806" y="824350"/>
            <a:ext cx="1348800" cy="85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0" i="0" lang="en" sz="2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2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7" name="Google Shape;1337;p24"/>
          <p:cNvSpPr txBox="1"/>
          <p:nvPr/>
        </p:nvSpPr>
        <p:spPr>
          <a:xfrm>
            <a:off x="2377625" y="1199775"/>
            <a:ext cx="1163700" cy="3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0b101010</a:t>
            </a:r>
            <a:endParaRPr b="0" i="0" sz="14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38" name="Google Shape;1338;p24"/>
          <p:cNvGrpSpPr/>
          <p:nvPr/>
        </p:nvGrpSpPr>
        <p:grpSpPr>
          <a:xfrm>
            <a:off x="5961475" y="631800"/>
            <a:ext cx="935475" cy="540600"/>
            <a:chOff x="5961475" y="631800"/>
            <a:chExt cx="935475" cy="540600"/>
          </a:xfrm>
        </p:grpSpPr>
        <p:sp>
          <p:nvSpPr>
            <p:cNvPr id="1339" name="Google Shape;1339;p24"/>
            <p:cNvSpPr txBox="1"/>
            <p:nvPr/>
          </p:nvSpPr>
          <p:spPr>
            <a:xfrm>
              <a:off x="5961475" y="631800"/>
              <a:ext cx="442800" cy="54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 b="1" i="0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0" name="Google Shape;1340;p24"/>
            <p:cNvSpPr txBox="1"/>
            <p:nvPr/>
          </p:nvSpPr>
          <p:spPr>
            <a:xfrm>
              <a:off x="6454150" y="631800"/>
              <a:ext cx="442800" cy="54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" sz="1800" u="none" cap="none" strike="noStrik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rPr>
                <a:t>0</a:t>
              </a:r>
              <a:endParaRPr b="1" i="0" sz="1800" u="none" cap="none" strike="noStrike">
                <a:solidFill>
                  <a:srgbClr val="66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41" name="Google Shape;1341;p24"/>
          <p:cNvGrpSpPr/>
          <p:nvPr/>
        </p:nvGrpSpPr>
        <p:grpSpPr>
          <a:xfrm>
            <a:off x="7030825" y="631800"/>
            <a:ext cx="935475" cy="540600"/>
            <a:chOff x="5961475" y="631800"/>
            <a:chExt cx="935475" cy="540600"/>
          </a:xfrm>
        </p:grpSpPr>
        <p:sp>
          <p:nvSpPr>
            <p:cNvPr id="1342" name="Google Shape;1342;p24"/>
            <p:cNvSpPr txBox="1"/>
            <p:nvPr/>
          </p:nvSpPr>
          <p:spPr>
            <a:xfrm>
              <a:off x="5961475" y="631800"/>
              <a:ext cx="442800" cy="54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 b="1" i="0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3" name="Google Shape;1343;p24"/>
            <p:cNvSpPr txBox="1"/>
            <p:nvPr/>
          </p:nvSpPr>
          <p:spPr>
            <a:xfrm>
              <a:off x="6454150" y="631800"/>
              <a:ext cx="442800" cy="54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" sz="1800" u="none" cap="none" strike="noStrik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rPr>
                <a:t>0</a:t>
              </a:r>
              <a:endParaRPr b="1" i="0" sz="1800" u="none" cap="none" strike="noStrike">
                <a:solidFill>
                  <a:srgbClr val="66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44" name="Google Shape;1344;p24"/>
          <p:cNvGrpSpPr/>
          <p:nvPr/>
        </p:nvGrpSpPr>
        <p:grpSpPr>
          <a:xfrm>
            <a:off x="8100175" y="631800"/>
            <a:ext cx="935475" cy="540600"/>
            <a:chOff x="5961475" y="631800"/>
            <a:chExt cx="935475" cy="540600"/>
          </a:xfrm>
        </p:grpSpPr>
        <p:sp>
          <p:nvSpPr>
            <p:cNvPr id="1345" name="Google Shape;1345;p24"/>
            <p:cNvSpPr txBox="1"/>
            <p:nvPr/>
          </p:nvSpPr>
          <p:spPr>
            <a:xfrm>
              <a:off x="5961475" y="631800"/>
              <a:ext cx="442800" cy="54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 b="1" i="0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6" name="Google Shape;1346;p24"/>
            <p:cNvSpPr txBox="1"/>
            <p:nvPr/>
          </p:nvSpPr>
          <p:spPr>
            <a:xfrm>
              <a:off x="6454150" y="631800"/>
              <a:ext cx="442800" cy="54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" sz="1800" u="none" cap="none" strike="noStrik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rPr>
                <a:t>0</a:t>
              </a:r>
              <a:endParaRPr b="1" i="0" sz="1800" u="none" cap="none" strike="noStrike">
                <a:solidFill>
                  <a:srgbClr val="66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47" name="Google Shape;1347;p24"/>
          <p:cNvGrpSpPr/>
          <p:nvPr/>
        </p:nvGrpSpPr>
        <p:grpSpPr>
          <a:xfrm>
            <a:off x="5858900" y="1551675"/>
            <a:ext cx="3300875" cy="559813"/>
            <a:chOff x="5858900" y="1551675"/>
            <a:chExt cx="3300875" cy="559813"/>
          </a:xfrm>
        </p:grpSpPr>
        <p:grpSp>
          <p:nvGrpSpPr>
            <p:cNvPr id="1348" name="Google Shape;1348;p24"/>
            <p:cNvGrpSpPr/>
            <p:nvPr/>
          </p:nvGrpSpPr>
          <p:grpSpPr>
            <a:xfrm>
              <a:off x="5858900" y="1551675"/>
              <a:ext cx="1373750" cy="559813"/>
              <a:chOff x="5858900" y="631800"/>
              <a:chExt cx="1373750" cy="559813"/>
            </a:xfrm>
          </p:grpSpPr>
          <p:sp>
            <p:nvSpPr>
              <p:cNvPr id="1349" name="Google Shape;1349;p24"/>
              <p:cNvSpPr txBox="1"/>
              <p:nvPr/>
            </p:nvSpPr>
            <p:spPr>
              <a:xfrm>
                <a:off x="5858900" y="651013"/>
                <a:ext cx="7785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PA5</a:t>
                </a:r>
                <a:endParaRPr b="1" i="0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0" name="Google Shape;1350;p24"/>
              <p:cNvSpPr txBox="1"/>
              <p:nvPr/>
            </p:nvSpPr>
            <p:spPr>
              <a:xfrm>
                <a:off x="6454150" y="631800"/>
                <a:ext cx="7785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PA4</a:t>
                </a:r>
                <a:endParaRPr b="1" i="0" sz="1800" u="none" cap="none" strike="noStrik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351" name="Google Shape;1351;p24"/>
            <p:cNvGrpSpPr/>
            <p:nvPr/>
          </p:nvGrpSpPr>
          <p:grpSpPr>
            <a:xfrm>
              <a:off x="6961684" y="1551675"/>
              <a:ext cx="1242660" cy="540600"/>
              <a:chOff x="5961475" y="631800"/>
              <a:chExt cx="1242660" cy="540600"/>
            </a:xfrm>
          </p:grpSpPr>
          <p:sp>
            <p:nvSpPr>
              <p:cNvPr id="1352" name="Google Shape;1352;p24"/>
              <p:cNvSpPr txBox="1"/>
              <p:nvPr/>
            </p:nvSpPr>
            <p:spPr>
              <a:xfrm>
                <a:off x="5961475" y="631800"/>
                <a:ext cx="7167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PA3</a:t>
                </a:r>
                <a:endParaRPr b="1" i="0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3" name="Google Shape;1353;p24"/>
              <p:cNvSpPr txBox="1"/>
              <p:nvPr/>
            </p:nvSpPr>
            <p:spPr>
              <a:xfrm>
                <a:off x="6454135" y="631800"/>
                <a:ext cx="7500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PA2</a:t>
                </a:r>
                <a:endParaRPr b="1" i="0" sz="1800" u="none" cap="none" strike="noStrik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354" name="Google Shape;1354;p24"/>
            <p:cNvGrpSpPr/>
            <p:nvPr/>
          </p:nvGrpSpPr>
          <p:grpSpPr>
            <a:xfrm>
              <a:off x="8030800" y="1551675"/>
              <a:ext cx="1128975" cy="540605"/>
              <a:chOff x="5961475" y="631795"/>
              <a:chExt cx="1128975" cy="540605"/>
            </a:xfrm>
          </p:grpSpPr>
          <p:sp>
            <p:nvSpPr>
              <p:cNvPr id="1355" name="Google Shape;1355;p24"/>
              <p:cNvSpPr txBox="1"/>
              <p:nvPr/>
            </p:nvSpPr>
            <p:spPr>
              <a:xfrm>
                <a:off x="5961475" y="631800"/>
                <a:ext cx="6363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PA1</a:t>
                </a:r>
                <a:endParaRPr b="1" i="0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6" name="Google Shape;1356;p24"/>
              <p:cNvSpPr txBox="1"/>
              <p:nvPr/>
            </p:nvSpPr>
            <p:spPr>
              <a:xfrm>
                <a:off x="6454150" y="631795"/>
                <a:ext cx="6363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PA0</a:t>
                </a:r>
                <a:endParaRPr b="1" i="0" sz="1800" u="none" cap="none" strike="noStrik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357" name="Google Shape;1357;p24"/>
          <p:cNvSpPr/>
          <p:nvPr/>
        </p:nvSpPr>
        <p:spPr>
          <a:xfrm>
            <a:off x="3924750" y="3465650"/>
            <a:ext cx="5166900" cy="1233900"/>
          </a:xfrm>
          <a:prstGeom prst="verticalScroll">
            <a:avLst>
              <a:gd fmla="val 22263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Entsprechend der Nullen und Einsen werden die angeschlossenen Lämpchen ein- und ausgeschaltet</a:t>
            </a:r>
            <a:endParaRPr b="1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8" name="Google Shape;1358;p24"/>
          <p:cNvSpPr/>
          <p:nvPr/>
        </p:nvSpPr>
        <p:spPr>
          <a:xfrm>
            <a:off x="1034500" y="525623"/>
            <a:ext cx="8001126" cy="4617864"/>
          </a:xfrm>
          <a:prstGeom prst="irregularSeal2">
            <a:avLst/>
          </a:prstGeom>
          <a:solidFill>
            <a:srgbClr val="0000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" sz="19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Anstelle der Lämpchen könnten natürlich auch andere Aktoren wie z.B. Motoren oder Ventile angeschlossen werden, um z. B. Maschinen zu steuern.</a:t>
            </a:r>
            <a:endParaRPr b="1" i="0" sz="2400" u="none" cap="none" strike="noStrike">
              <a:solidFill>
                <a:srgbClr val="00FF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59" name="Google Shape;1359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68672" y="2813373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63" name="Shape 1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4" name="Google Shape;1364;p25"/>
          <p:cNvSpPr/>
          <p:nvPr/>
        </p:nvSpPr>
        <p:spPr>
          <a:xfrm>
            <a:off x="3924750" y="2219000"/>
            <a:ext cx="5166900" cy="1233900"/>
          </a:xfrm>
          <a:prstGeom prst="verticalScroll">
            <a:avLst>
              <a:gd fmla="val 22263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 jedem lDR können bis zu 16 Schalterchen angeschlossen sein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5" name="Google Shape;1365;p25"/>
          <p:cNvSpPr/>
          <p:nvPr/>
        </p:nvSpPr>
        <p:spPr>
          <a:xfrm>
            <a:off x="4571999" y="3247826"/>
            <a:ext cx="3718500" cy="559800"/>
          </a:xfrm>
          <a:prstGeom prst="wedgeRoundRectCallout">
            <a:avLst>
              <a:gd fmla="val -57632" name="adj1"/>
              <a:gd fmla="val 12616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So kannst Du mir Botschaften schicken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6" name="Google Shape;1366;p25"/>
          <p:cNvSpPr/>
          <p:nvPr/>
        </p:nvSpPr>
        <p:spPr>
          <a:xfrm>
            <a:off x="4067850" y="461250"/>
            <a:ext cx="4505700" cy="923100"/>
          </a:xfrm>
          <a:prstGeom prst="rect">
            <a:avLst/>
          </a:prstGeom>
          <a:solidFill>
            <a:srgbClr val="6FA8D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7" name="Google Shape;1367;p25"/>
          <p:cNvSpPr/>
          <p:nvPr/>
        </p:nvSpPr>
        <p:spPr>
          <a:xfrm rot="7845201">
            <a:off x="477606" y="1165030"/>
            <a:ext cx="2822592" cy="2735678"/>
          </a:xfrm>
          <a:prstGeom prst="parallelogram">
            <a:avLst>
              <a:gd fmla="val 86625" name="adj"/>
            </a:avLst>
          </a:prstGeom>
          <a:solidFill>
            <a:srgbClr val="6AA84F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68" name="Google Shape;1368;p25"/>
          <p:cNvGrpSpPr/>
          <p:nvPr/>
        </p:nvGrpSpPr>
        <p:grpSpPr>
          <a:xfrm>
            <a:off x="2031775" y="231873"/>
            <a:ext cx="1644093" cy="4258072"/>
            <a:chOff x="7271300" y="8342"/>
            <a:chExt cx="1651193" cy="2670600"/>
          </a:xfrm>
        </p:grpSpPr>
        <p:grpSp>
          <p:nvGrpSpPr>
            <p:cNvPr id="1369" name="Google Shape;1369;p25"/>
            <p:cNvGrpSpPr/>
            <p:nvPr/>
          </p:nvGrpSpPr>
          <p:grpSpPr>
            <a:xfrm>
              <a:off x="7271300" y="382350"/>
              <a:ext cx="1647000" cy="477600"/>
              <a:chOff x="7271300" y="382350"/>
              <a:chExt cx="1647000" cy="477600"/>
            </a:xfrm>
          </p:grpSpPr>
          <p:sp>
            <p:nvSpPr>
              <p:cNvPr id="1370" name="Google Shape;1370;p25"/>
              <p:cNvSpPr/>
              <p:nvPr/>
            </p:nvSpPr>
            <p:spPr>
              <a:xfrm>
                <a:off x="7271300" y="382350"/>
                <a:ext cx="1647000" cy="238800"/>
              </a:xfrm>
              <a:prstGeom prst="rect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1" name="Google Shape;1371;p25"/>
              <p:cNvSpPr/>
              <p:nvPr/>
            </p:nvSpPr>
            <p:spPr>
              <a:xfrm>
                <a:off x="7271300" y="621150"/>
                <a:ext cx="1647000" cy="238800"/>
              </a:xfrm>
              <a:prstGeom prst="rect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372" name="Google Shape;1372;p25"/>
            <p:cNvGrpSpPr/>
            <p:nvPr/>
          </p:nvGrpSpPr>
          <p:grpSpPr>
            <a:xfrm>
              <a:off x="7271301" y="1110925"/>
              <a:ext cx="1647000" cy="477600"/>
              <a:chOff x="7271300" y="382350"/>
              <a:chExt cx="1647000" cy="477600"/>
            </a:xfrm>
          </p:grpSpPr>
          <p:sp>
            <p:nvSpPr>
              <p:cNvPr id="1373" name="Google Shape;1373;p25"/>
              <p:cNvSpPr/>
              <p:nvPr/>
            </p:nvSpPr>
            <p:spPr>
              <a:xfrm>
                <a:off x="7271300" y="382350"/>
                <a:ext cx="1647000" cy="238800"/>
              </a:xfrm>
              <a:prstGeom prst="rect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4" name="Google Shape;1374;p25"/>
              <p:cNvSpPr/>
              <p:nvPr/>
            </p:nvSpPr>
            <p:spPr>
              <a:xfrm>
                <a:off x="7271300" y="621150"/>
                <a:ext cx="1647000" cy="238800"/>
              </a:xfrm>
              <a:prstGeom prst="rect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375" name="Google Shape;1375;p25"/>
            <p:cNvGrpSpPr/>
            <p:nvPr/>
          </p:nvGrpSpPr>
          <p:grpSpPr>
            <a:xfrm>
              <a:off x="7271300" y="1839500"/>
              <a:ext cx="1647000" cy="477600"/>
              <a:chOff x="7271300" y="382350"/>
              <a:chExt cx="1647000" cy="477600"/>
            </a:xfrm>
          </p:grpSpPr>
          <p:sp>
            <p:nvSpPr>
              <p:cNvPr id="1376" name="Google Shape;1376;p25"/>
              <p:cNvSpPr/>
              <p:nvPr/>
            </p:nvSpPr>
            <p:spPr>
              <a:xfrm>
                <a:off x="7271300" y="382350"/>
                <a:ext cx="1647000" cy="238800"/>
              </a:xfrm>
              <a:prstGeom prst="rect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7" name="Google Shape;1377;p25"/>
              <p:cNvSpPr/>
              <p:nvPr/>
            </p:nvSpPr>
            <p:spPr>
              <a:xfrm>
                <a:off x="7271300" y="621150"/>
                <a:ext cx="1647000" cy="238800"/>
              </a:xfrm>
              <a:prstGeom prst="rect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cxnSp>
          <p:nvCxnSpPr>
            <p:cNvPr id="1378" name="Google Shape;1378;p25"/>
            <p:cNvCxnSpPr/>
            <p:nvPr/>
          </p:nvCxnSpPr>
          <p:spPr>
            <a:xfrm flipH="1">
              <a:off x="7272468" y="8342"/>
              <a:ext cx="4200" cy="2670600"/>
            </a:xfrm>
            <a:prstGeom prst="straightConnector1">
              <a:avLst/>
            </a:prstGeom>
            <a:noFill/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379" name="Google Shape;1379;p25"/>
            <p:cNvCxnSpPr/>
            <p:nvPr/>
          </p:nvCxnSpPr>
          <p:spPr>
            <a:xfrm flipH="1">
              <a:off x="8918293" y="8342"/>
              <a:ext cx="4200" cy="2670600"/>
            </a:xfrm>
            <a:prstGeom prst="straightConnector1">
              <a:avLst/>
            </a:prstGeom>
            <a:noFill/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380" name="Google Shape;1380;p25"/>
          <p:cNvSpPr/>
          <p:nvPr/>
        </p:nvSpPr>
        <p:spPr>
          <a:xfrm>
            <a:off x="1736923" y="826931"/>
            <a:ext cx="1939200" cy="361040"/>
          </a:xfrm>
          <a:prstGeom prst="parallelogram">
            <a:avLst>
              <a:gd fmla="val 128575" name="adj"/>
            </a:avLst>
          </a:prstGeom>
          <a:solidFill>
            <a:srgbClr val="783F04"/>
          </a:solidFill>
          <a:ln cap="flat" cmpd="sng" w="38100">
            <a:solidFill>
              <a:srgbClr val="B45F0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1" name="Google Shape;1381;p25"/>
          <p:cNvSpPr/>
          <p:nvPr/>
        </p:nvSpPr>
        <p:spPr>
          <a:xfrm>
            <a:off x="1736923" y="1200595"/>
            <a:ext cx="1939200" cy="361040"/>
          </a:xfrm>
          <a:prstGeom prst="parallelogram">
            <a:avLst>
              <a:gd fmla="val 128575" name="adj"/>
            </a:avLst>
          </a:prstGeom>
          <a:solidFill>
            <a:srgbClr val="783F04"/>
          </a:solidFill>
          <a:ln cap="flat" cmpd="sng" w="38100">
            <a:solidFill>
              <a:srgbClr val="B45F0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2" name="Google Shape;1382;p25"/>
          <p:cNvSpPr/>
          <p:nvPr/>
        </p:nvSpPr>
        <p:spPr>
          <a:xfrm>
            <a:off x="1736923" y="1612392"/>
            <a:ext cx="1939200" cy="361040"/>
          </a:xfrm>
          <a:prstGeom prst="parallelogram">
            <a:avLst>
              <a:gd fmla="val 128575" name="adj"/>
            </a:avLst>
          </a:prstGeom>
          <a:solidFill>
            <a:srgbClr val="783F04"/>
          </a:solidFill>
          <a:ln cap="flat" cmpd="sng" w="38100">
            <a:solidFill>
              <a:srgbClr val="B45F0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3" name="Google Shape;1383;p25"/>
          <p:cNvSpPr/>
          <p:nvPr/>
        </p:nvSpPr>
        <p:spPr>
          <a:xfrm>
            <a:off x="1736923" y="1973433"/>
            <a:ext cx="1939200" cy="361040"/>
          </a:xfrm>
          <a:prstGeom prst="parallelogram">
            <a:avLst>
              <a:gd fmla="val 128575" name="adj"/>
            </a:avLst>
          </a:prstGeom>
          <a:solidFill>
            <a:srgbClr val="783F04"/>
          </a:solidFill>
          <a:ln cap="flat" cmpd="sng" w="38100">
            <a:solidFill>
              <a:srgbClr val="B45F0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4" name="Google Shape;1384;p25"/>
          <p:cNvSpPr/>
          <p:nvPr/>
        </p:nvSpPr>
        <p:spPr>
          <a:xfrm>
            <a:off x="1736923" y="2334474"/>
            <a:ext cx="1939200" cy="361040"/>
          </a:xfrm>
          <a:prstGeom prst="parallelogram">
            <a:avLst>
              <a:gd fmla="val 128575" name="adj"/>
            </a:avLst>
          </a:prstGeom>
          <a:solidFill>
            <a:srgbClr val="783F04"/>
          </a:solidFill>
          <a:ln cap="flat" cmpd="sng" w="38100">
            <a:solidFill>
              <a:srgbClr val="B45F0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5" name="Google Shape;1385;p25"/>
          <p:cNvSpPr/>
          <p:nvPr/>
        </p:nvSpPr>
        <p:spPr>
          <a:xfrm>
            <a:off x="1736923" y="2746271"/>
            <a:ext cx="1939200" cy="361040"/>
          </a:xfrm>
          <a:prstGeom prst="parallelogram">
            <a:avLst>
              <a:gd fmla="val 128575" name="adj"/>
            </a:avLst>
          </a:prstGeom>
          <a:solidFill>
            <a:srgbClr val="783F04"/>
          </a:solidFill>
          <a:ln cap="flat" cmpd="sng" w="38100">
            <a:solidFill>
              <a:srgbClr val="B45F0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6" name="Google Shape;1386;p25"/>
          <p:cNvSpPr/>
          <p:nvPr/>
        </p:nvSpPr>
        <p:spPr>
          <a:xfrm>
            <a:off x="1736923" y="3158068"/>
            <a:ext cx="1939200" cy="361040"/>
          </a:xfrm>
          <a:prstGeom prst="parallelogram">
            <a:avLst>
              <a:gd fmla="val 128575" name="adj"/>
            </a:avLst>
          </a:prstGeom>
          <a:solidFill>
            <a:srgbClr val="783F04"/>
          </a:solidFill>
          <a:ln cap="flat" cmpd="sng" w="38100">
            <a:solidFill>
              <a:srgbClr val="B45F0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7" name="Google Shape;1387;p25"/>
          <p:cNvSpPr/>
          <p:nvPr/>
        </p:nvSpPr>
        <p:spPr>
          <a:xfrm>
            <a:off x="1736920" y="3553421"/>
            <a:ext cx="1939200" cy="361040"/>
          </a:xfrm>
          <a:prstGeom prst="parallelogram">
            <a:avLst>
              <a:gd fmla="val 128575" name="adj"/>
            </a:avLst>
          </a:prstGeom>
          <a:solidFill>
            <a:srgbClr val="783F04"/>
          </a:solidFill>
          <a:ln cap="flat" cmpd="sng" w="38100">
            <a:solidFill>
              <a:srgbClr val="B45F0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8" name="Google Shape;1388;p25"/>
          <p:cNvSpPr/>
          <p:nvPr/>
        </p:nvSpPr>
        <p:spPr>
          <a:xfrm>
            <a:off x="1736923" y="3948772"/>
            <a:ext cx="1939200" cy="361040"/>
          </a:xfrm>
          <a:prstGeom prst="parallelogram">
            <a:avLst>
              <a:gd fmla="val 128575" name="adj"/>
            </a:avLst>
          </a:prstGeom>
          <a:solidFill>
            <a:srgbClr val="783F04"/>
          </a:solidFill>
          <a:ln cap="flat" cmpd="sng" w="38100">
            <a:solidFill>
              <a:srgbClr val="B45F0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89" name="Google Shape;1389;p25"/>
          <p:cNvGrpSpPr/>
          <p:nvPr/>
        </p:nvGrpSpPr>
        <p:grpSpPr>
          <a:xfrm>
            <a:off x="1736766" y="591679"/>
            <a:ext cx="1644093" cy="4258072"/>
            <a:chOff x="7271300" y="8342"/>
            <a:chExt cx="1651193" cy="2670600"/>
          </a:xfrm>
        </p:grpSpPr>
        <p:grpSp>
          <p:nvGrpSpPr>
            <p:cNvPr id="1390" name="Google Shape;1390;p25"/>
            <p:cNvGrpSpPr/>
            <p:nvPr/>
          </p:nvGrpSpPr>
          <p:grpSpPr>
            <a:xfrm>
              <a:off x="7271300" y="382350"/>
              <a:ext cx="1647000" cy="477600"/>
              <a:chOff x="7271300" y="382350"/>
              <a:chExt cx="1647000" cy="477600"/>
            </a:xfrm>
          </p:grpSpPr>
          <p:sp>
            <p:nvSpPr>
              <p:cNvPr id="1391" name="Google Shape;1391;p25"/>
              <p:cNvSpPr/>
              <p:nvPr/>
            </p:nvSpPr>
            <p:spPr>
              <a:xfrm>
                <a:off x="7271300" y="382350"/>
                <a:ext cx="1647000" cy="238800"/>
              </a:xfrm>
              <a:prstGeom prst="rect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rPr>
                  <a:t>ODR</a:t>
                </a:r>
                <a:endParaRPr b="0" i="0" sz="1600" u="none" cap="none" strike="noStrike">
                  <a:solidFill>
                    <a:srgbClr val="00FFF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2" name="Google Shape;1392;p25"/>
              <p:cNvSpPr/>
              <p:nvPr/>
            </p:nvSpPr>
            <p:spPr>
              <a:xfrm>
                <a:off x="7271300" y="621150"/>
                <a:ext cx="1647000" cy="238800"/>
              </a:xfrm>
              <a:prstGeom prst="rect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rPr>
                  <a:t>IDR</a:t>
                </a:r>
                <a:endParaRPr b="0" i="0" sz="1600" u="none" cap="none" strike="noStrike">
                  <a:solidFill>
                    <a:srgbClr val="00FFF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393" name="Google Shape;1393;p25"/>
            <p:cNvGrpSpPr/>
            <p:nvPr/>
          </p:nvGrpSpPr>
          <p:grpSpPr>
            <a:xfrm>
              <a:off x="7271301" y="1110925"/>
              <a:ext cx="1647000" cy="477600"/>
              <a:chOff x="7271300" y="382350"/>
              <a:chExt cx="1647000" cy="477600"/>
            </a:xfrm>
          </p:grpSpPr>
          <p:sp>
            <p:nvSpPr>
              <p:cNvPr id="1394" name="Google Shape;1394;p25"/>
              <p:cNvSpPr/>
              <p:nvPr/>
            </p:nvSpPr>
            <p:spPr>
              <a:xfrm>
                <a:off x="7271300" y="382350"/>
                <a:ext cx="1647000" cy="238800"/>
              </a:xfrm>
              <a:prstGeom prst="rect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rPr>
                  <a:t>ODR</a:t>
                </a:r>
                <a:endParaRPr b="0" i="0" sz="1600" u="none" cap="none" strike="noStrike">
                  <a:solidFill>
                    <a:srgbClr val="00FFF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5" name="Google Shape;1395;p25"/>
              <p:cNvSpPr/>
              <p:nvPr/>
            </p:nvSpPr>
            <p:spPr>
              <a:xfrm>
                <a:off x="7271300" y="621150"/>
                <a:ext cx="1647000" cy="238800"/>
              </a:xfrm>
              <a:prstGeom prst="rect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rPr>
                  <a:t>IDR</a:t>
                </a:r>
                <a:endParaRPr b="0" i="0" sz="1600" u="none" cap="none" strike="noStrike">
                  <a:solidFill>
                    <a:srgbClr val="00FFF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396" name="Google Shape;1396;p25"/>
            <p:cNvGrpSpPr/>
            <p:nvPr/>
          </p:nvGrpSpPr>
          <p:grpSpPr>
            <a:xfrm>
              <a:off x="7271300" y="1839500"/>
              <a:ext cx="1647000" cy="477600"/>
              <a:chOff x="7271300" y="382350"/>
              <a:chExt cx="1647000" cy="477600"/>
            </a:xfrm>
          </p:grpSpPr>
          <p:sp>
            <p:nvSpPr>
              <p:cNvPr id="1397" name="Google Shape;1397;p25"/>
              <p:cNvSpPr/>
              <p:nvPr/>
            </p:nvSpPr>
            <p:spPr>
              <a:xfrm>
                <a:off x="7271300" y="382350"/>
                <a:ext cx="1647000" cy="238800"/>
              </a:xfrm>
              <a:prstGeom prst="rect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rPr>
                  <a:t>ODR</a:t>
                </a:r>
                <a:endParaRPr b="0" i="0" sz="1600" u="none" cap="none" strike="noStrike">
                  <a:solidFill>
                    <a:srgbClr val="00FFF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8" name="Google Shape;1398;p25"/>
              <p:cNvSpPr/>
              <p:nvPr/>
            </p:nvSpPr>
            <p:spPr>
              <a:xfrm>
                <a:off x="7271300" y="621150"/>
                <a:ext cx="1647000" cy="238800"/>
              </a:xfrm>
              <a:prstGeom prst="rect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rPr>
                  <a:t>IDR</a:t>
                </a:r>
                <a:endParaRPr b="0" i="0" sz="1600" u="none" cap="none" strike="noStrike">
                  <a:solidFill>
                    <a:srgbClr val="00FFF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cxnSp>
          <p:nvCxnSpPr>
            <p:cNvPr id="1399" name="Google Shape;1399;p25"/>
            <p:cNvCxnSpPr/>
            <p:nvPr/>
          </p:nvCxnSpPr>
          <p:spPr>
            <a:xfrm flipH="1">
              <a:off x="7272468" y="8342"/>
              <a:ext cx="4200" cy="2670600"/>
            </a:xfrm>
            <a:prstGeom prst="straightConnector1">
              <a:avLst/>
            </a:prstGeom>
            <a:noFill/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400" name="Google Shape;1400;p25"/>
            <p:cNvCxnSpPr/>
            <p:nvPr/>
          </p:nvCxnSpPr>
          <p:spPr>
            <a:xfrm flipH="1">
              <a:off x="8918293" y="8342"/>
              <a:ext cx="4200" cy="2670600"/>
            </a:xfrm>
            <a:prstGeom prst="straightConnector1">
              <a:avLst/>
            </a:prstGeom>
            <a:noFill/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401" name="Google Shape;1401;p25"/>
          <p:cNvSpPr/>
          <p:nvPr/>
        </p:nvSpPr>
        <p:spPr>
          <a:xfrm rot="7874067">
            <a:off x="2179042" y="1104922"/>
            <a:ext cx="2683944" cy="2812529"/>
          </a:xfrm>
          <a:prstGeom prst="parallelogram">
            <a:avLst>
              <a:gd fmla="val 86625" name="adj"/>
            </a:avLst>
          </a:prstGeom>
          <a:solidFill>
            <a:srgbClr val="6AA84F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2" name="Google Shape;1402;p25"/>
          <p:cNvSpPr/>
          <p:nvPr/>
        </p:nvSpPr>
        <p:spPr>
          <a:xfrm>
            <a:off x="1925680" y="824350"/>
            <a:ext cx="13488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b="0" i="0" sz="18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3" name="Google Shape;1403;p25"/>
          <p:cNvSpPr/>
          <p:nvPr/>
        </p:nvSpPr>
        <p:spPr>
          <a:xfrm>
            <a:off x="1925673" y="2006574"/>
            <a:ext cx="13488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b="0" i="0" sz="18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4" name="Google Shape;1404;p25"/>
          <p:cNvSpPr/>
          <p:nvPr/>
        </p:nvSpPr>
        <p:spPr>
          <a:xfrm>
            <a:off x="1925680" y="3188800"/>
            <a:ext cx="12885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6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b="0" i="0" sz="16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5" name="Google Shape;1405;p25"/>
          <p:cNvSpPr txBox="1"/>
          <p:nvPr/>
        </p:nvSpPr>
        <p:spPr>
          <a:xfrm>
            <a:off x="1678773" y="4371025"/>
            <a:ext cx="18426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EA-Speicher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6" name="Google Shape;1406;p25"/>
          <p:cNvSpPr/>
          <p:nvPr/>
        </p:nvSpPr>
        <p:spPr>
          <a:xfrm>
            <a:off x="221803" y="1172400"/>
            <a:ext cx="910500" cy="279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CPU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7" name="Google Shape;1407;p25"/>
          <p:cNvSpPr/>
          <p:nvPr/>
        </p:nvSpPr>
        <p:spPr>
          <a:xfrm>
            <a:off x="1132300" y="2154600"/>
            <a:ext cx="572400" cy="834300"/>
          </a:xfrm>
          <a:prstGeom prst="leftRightArrow">
            <a:avLst>
              <a:gd fmla="val 50000" name="adj1"/>
              <a:gd fmla="val 26963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8" name="Google Shape;1408;p25"/>
          <p:cNvSpPr/>
          <p:nvPr/>
        </p:nvSpPr>
        <p:spPr>
          <a:xfrm>
            <a:off x="19154" y="10"/>
            <a:ext cx="3957900" cy="5143500"/>
          </a:xfrm>
          <a:prstGeom prst="rect">
            <a:avLst/>
          </a:prstGeom>
          <a:noFill/>
          <a:ln cap="flat" cmpd="sng" w="38100">
            <a:solidFill>
              <a:srgbClr val="38761D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9" name="Google Shape;1409;p25"/>
          <p:cNvSpPr txBox="1"/>
          <p:nvPr/>
        </p:nvSpPr>
        <p:spPr>
          <a:xfrm>
            <a:off x="19150" y="4602900"/>
            <a:ext cx="20154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Mikrocontroller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0" name="Google Shape;1410;p25"/>
          <p:cNvSpPr/>
          <p:nvPr/>
        </p:nvSpPr>
        <p:spPr>
          <a:xfrm>
            <a:off x="1704700" y="832350"/>
            <a:ext cx="1699500" cy="10902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1" name="Google Shape;1411;p25"/>
          <p:cNvSpPr/>
          <p:nvPr/>
        </p:nvSpPr>
        <p:spPr>
          <a:xfrm>
            <a:off x="1678775" y="2010575"/>
            <a:ext cx="1699500" cy="1090200"/>
          </a:xfrm>
          <a:prstGeom prst="rect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2" name="Google Shape;1412;p25"/>
          <p:cNvSpPr/>
          <p:nvPr/>
        </p:nvSpPr>
        <p:spPr>
          <a:xfrm>
            <a:off x="1678775" y="3134863"/>
            <a:ext cx="1699500" cy="1090200"/>
          </a:xfrm>
          <a:prstGeom prst="rect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413" name="Google Shape;1413;p25"/>
          <p:cNvCxnSpPr/>
          <p:nvPr/>
        </p:nvCxnSpPr>
        <p:spPr>
          <a:xfrm>
            <a:off x="3404200" y="1776015"/>
            <a:ext cx="5242200" cy="69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414" name="Google Shape;1414;p25"/>
          <p:cNvSpPr txBox="1"/>
          <p:nvPr/>
        </p:nvSpPr>
        <p:spPr>
          <a:xfrm flipH="1">
            <a:off x="4423593" y="461250"/>
            <a:ext cx="910500" cy="85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0" i="0" lang="en" sz="2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2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5" name="Google Shape;1415;p25"/>
          <p:cNvSpPr txBox="1"/>
          <p:nvPr/>
        </p:nvSpPr>
        <p:spPr>
          <a:xfrm>
            <a:off x="2377625" y="1199775"/>
            <a:ext cx="1163700" cy="3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0b101010</a:t>
            </a:r>
            <a:endParaRPr b="0" i="0" sz="14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6" name="Google Shape;1416;p25"/>
          <p:cNvSpPr txBox="1"/>
          <p:nvPr/>
        </p:nvSpPr>
        <p:spPr>
          <a:xfrm>
            <a:off x="5572225" y="118053"/>
            <a:ext cx="4428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1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7" name="Google Shape;1417;p25"/>
          <p:cNvSpPr txBox="1"/>
          <p:nvPr/>
        </p:nvSpPr>
        <p:spPr>
          <a:xfrm>
            <a:off x="6064900" y="118053"/>
            <a:ext cx="4428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" sz="1800" u="none" cap="none" strike="noStrike">
                <a:solidFill>
                  <a:srgbClr val="66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1" i="0" sz="1800" u="none" cap="none" strike="noStrike">
              <a:solidFill>
                <a:srgbClr val="66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8" name="Google Shape;1418;p25"/>
          <p:cNvSpPr txBox="1"/>
          <p:nvPr/>
        </p:nvSpPr>
        <p:spPr>
          <a:xfrm>
            <a:off x="6641575" y="118053"/>
            <a:ext cx="4428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1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9" name="Google Shape;1419;p25"/>
          <p:cNvSpPr txBox="1"/>
          <p:nvPr/>
        </p:nvSpPr>
        <p:spPr>
          <a:xfrm>
            <a:off x="7134250" y="118053"/>
            <a:ext cx="4428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" sz="1800" u="none" cap="none" strike="noStrike">
                <a:solidFill>
                  <a:srgbClr val="66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1" i="0" sz="1800" u="none" cap="none" strike="noStrike">
              <a:solidFill>
                <a:srgbClr val="66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0" name="Google Shape;1420;p25"/>
          <p:cNvSpPr txBox="1"/>
          <p:nvPr/>
        </p:nvSpPr>
        <p:spPr>
          <a:xfrm>
            <a:off x="7710925" y="118053"/>
            <a:ext cx="4428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" sz="1800" u="none" cap="none" strike="noStrike">
                <a:solidFill>
                  <a:srgbClr val="66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1" i="0" sz="1800" u="none" cap="none" strike="noStrike">
              <a:solidFill>
                <a:srgbClr val="66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1" name="Google Shape;1421;p25"/>
          <p:cNvSpPr txBox="1"/>
          <p:nvPr/>
        </p:nvSpPr>
        <p:spPr>
          <a:xfrm>
            <a:off x="8203600" y="118053"/>
            <a:ext cx="4428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1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2" name="Google Shape;1422;p25"/>
          <p:cNvSpPr/>
          <p:nvPr/>
        </p:nvSpPr>
        <p:spPr>
          <a:xfrm>
            <a:off x="8206451" y="505650"/>
            <a:ext cx="290700" cy="834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3" name="Google Shape;1423;p25"/>
          <p:cNvSpPr/>
          <p:nvPr/>
        </p:nvSpPr>
        <p:spPr>
          <a:xfrm>
            <a:off x="8206443" y="505652"/>
            <a:ext cx="290700" cy="3519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4" name="Google Shape;1424;p25"/>
          <p:cNvSpPr/>
          <p:nvPr/>
        </p:nvSpPr>
        <p:spPr>
          <a:xfrm>
            <a:off x="7688720" y="505650"/>
            <a:ext cx="282647" cy="834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5" name="Google Shape;1425;p25"/>
          <p:cNvSpPr/>
          <p:nvPr/>
        </p:nvSpPr>
        <p:spPr>
          <a:xfrm>
            <a:off x="7688712" y="955927"/>
            <a:ext cx="282647" cy="3519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6" name="Google Shape;1426;p25"/>
          <p:cNvSpPr/>
          <p:nvPr/>
        </p:nvSpPr>
        <p:spPr>
          <a:xfrm>
            <a:off x="7170953" y="505650"/>
            <a:ext cx="282647" cy="834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7" name="Google Shape;1427;p25"/>
          <p:cNvSpPr/>
          <p:nvPr/>
        </p:nvSpPr>
        <p:spPr>
          <a:xfrm>
            <a:off x="7170945" y="955927"/>
            <a:ext cx="282647" cy="3519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8" name="Google Shape;1428;p25"/>
          <p:cNvSpPr/>
          <p:nvPr/>
        </p:nvSpPr>
        <p:spPr>
          <a:xfrm>
            <a:off x="6645101" y="505650"/>
            <a:ext cx="290700" cy="834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9" name="Google Shape;1429;p25"/>
          <p:cNvSpPr/>
          <p:nvPr/>
        </p:nvSpPr>
        <p:spPr>
          <a:xfrm>
            <a:off x="6645093" y="505652"/>
            <a:ext cx="290700" cy="3519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0" name="Google Shape;1430;p25"/>
          <p:cNvSpPr/>
          <p:nvPr/>
        </p:nvSpPr>
        <p:spPr>
          <a:xfrm>
            <a:off x="6127370" y="505650"/>
            <a:ext cx="282647" cy="834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1" name="Google Shape;1431;p25"/>
          <p:cNvSpPr/>
          <p:nvPr/>
        </p:nvSpPr>
        <p:spPr>
          <a:xfrm>
            <a:off x="6127362" y="955927"/>
            <a:ext cx="282647" cy="3519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2" name="Google Shape;1432;p25"/>
          <p:cNvSpPr/>
          <p:nvPr/>
        </p:nvSpPr>
        <p:spPr>
          <a:xfrm>
            <a:off x="5595113" y="505650"/>
            <a:ext cx="290700" cy="834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3" name="Google Shape;1433;p25"/>
          <p:cNvSpPr/>
          <p:nvPr/>
        </p:nvSpPr>
        <p:spPr>
          <a:xfrm>
            <a:off x="5595105" y="505652"/>
            <a:ext cx="290700" cy="3519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4" name="Google Shape;1434;p25"/>
          <p:cNvSpPr/>
          <p:nvPr/>
        </p:nvSpPr>
        <p:spPr>
          <a:xfrm>
            <a:off x="5077382" y="505650"/>
            <a:ext cx="282647" cy="834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5" name="Google Shape;1435;p25"/>
          <p:cNvSpPr/>
          <p:nvPr/>
        </p:nvSpPr>
        <p:spPr>
          <a:xfrm>
            <a:off x="5077374" y="955927"/>
            <a:ext cx="282647" cy="3519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6" name="Google Shape;1436;p25"/>
          <p:cNvSpPr/>
          <p:nvPr/>
        </p:nvSpPr>
        <p:spPr>
          <a:xfrm>
            <a:off x="4099478" y="505650"/>
            <a:ext cx="282647" cy="834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7" name="Google Shape;1437;p25"/>
          <p:cNvSpPr/>
          <p:nvPr/>
        </p:nvSpPr>
        <p:spPr>
          <a:xfrm>
            <a:off x="4099470" y="955927"/>
            <a:ext cx="282647" cy="3519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438" name="Google Shape;1438;p25"/>
          <p:cNvCxnSpPr>
            <a:stCxn id="1436" idx="2"/>
          </p:cNvCxnSpPr>
          <p:nvPr/>
        </p:nvCxnSpPr>
        <p:spPr>
          <a:xfrm flipH="1">
            <a:off x="4237201" y="1339950"/>
            <a:ext cx="3600" cy="43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439" name="Google Shape;1439;p25"/>
          <p:cNvCxnSpPr/>
          <p:nvPr/>
        </p:nvCxnSpPr>
        <p:spPr>
          <a:xfrm flipH="1">
            <a:off x="5215604" y="1339938"/>
            <a:ext cx="3600" cy="43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440" name="Google Shape;1440;p25"/>
          <p:cNvCxnSpPr/>
          <p:nvPr/>
        </p:nvCxnSpPr>
        <p:spPr>
          <a:xfrm flipH="1">
            <a:off x="5748404" y="1339950"/>
            <a:ext cx="3600" cy="43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441" name="Google Shape;1441;p25"/>
          <p:cNvCxnSpPr/>
          <p:nvPr/>
        </p:nvCxnSpPr>
        <p:spPr>
          <a:xfrm flipH="1">
            <a:off x="6281198" y="1339938"/>
            <a:ext cx="3600" cy="43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442" name="Google Shape;1442;p25"/>
          <p:cNvCxnSpPr/>
          <p:nvPr/>
        </p:nvCxnSpPr>
        <p:spPr>
          <a:xfrm flipH="1">
            <a:off x="6791154" y="1339938"/>
            <a:ext cx="3600" cy="43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443" name="Google Shape;1443;p25"/>
          <p:cNvCxnSpPr/>
          <p:nvPr/>
        </p:nvCxnSpPr>
        <p:spPr>
          <a:xfrm flipH="1">
            <a:off x="7301098" y="1339952"/>
            <a:ext cx="3600" cy="43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444" name="Google Shape;1444;p25"/>
          <p:cNvCxnSpPr/>
          <p:nvPr/>
        </p:nvCxnSpPr>
        <p:spPr>
          <a:xfrm flipH="1">
            <a:off x="7843942" y="1339938"/>
            <a:ext cx="3600" cy="43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445" name="Google Shape;1445;p25"/>
          <p:cNvCxnSpPr/>
          <p:nvPr/>
        </p:nvCxnSpPr>
        <p:spPr>
          <a:xfrm flipH="1">
            <a:off x="8366706" y="1344925"/>
            <a:ext cx="3600" cy="43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446" name="Google Shape;1446;p25"/>
          <p:cNvGrpSpPr/>
          <p:nvPr/>
        </p:nvGrpSpPr>
        <p:grpSpPr>
          <a:xfrm>
            <a:off x="4905475" y="1776025"/>
            <a:ext cx="3854275" cy="567725"/>
            <a:chOff x="4905475" y="1776025"/>
            <a:chExt cx="3854275" cy="567725"/>
          </a:xfrm>
        </p:grpSpPr>
        <p:grpSp>
          <p:nvGrpSpPr>
            <p:cNvPr id="1447" name="Google Shape;1447;p25"/>
            <p:cNvGrpSpPr/>
            <p:nvPr/>
          </p:nvGrpSpPr>
          <p:grpSpPr>
            <a:xfrm>
              <a:off x="5458875" y="1776025"/>
              <a:ext cx="3300875" cy="559813"/>
              <a:chOff x="5858900" y="1551675"/>
              <a:chExt cx="3300875" cy="559813"/>
            </a:xfrm>
          </p:grpSpPr>
          <p:grpSp>
            <p:nvGrpSpPr>
              <p:cNvPr id="1448" name="Google Shape;1448;p25"/>
              <p:cNvGrpSpPr/>
              <p:nvPr/>
            </p:nvGrpSpPr>
            <p:grpSpPr>
              <a:xfrm>
                <a:off x="5858900" y="1551675"/>
                <a:ext cx="1373750" cy="559813"/>
                <a:chOff x="5858900" y="631800"/>
                <a:chExt cx="1373750" cy="559813"/>
              </a:xfrm>
            </p:grpSpPr>
            <p:sp>
              <p:nvSpPr>
                <p:cNvPr id="1449" name="Google Shape;1449;p25"/>
                <p:cNvSpPr txBox="1"/>
                <p:nvPr/>
              </p:nvSpPr>
              <p:spPr>
                <a:xfrm>
                  <a:off x="5858900" y="651013"/>
                  <a:ext cx="7785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b="1" i="0" lang="en" sz="18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PA5</a:t>
                  </a:r>
                  <a:endParaRPr b="1" i="0" sz="18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50" name="Google Shape;1450;p25"/>
                <p:cNvSpPr txBox="1"/>
                <p:nvPr/>
              </p:nvSpPr>
              <p:spPr>
                <a:xfrm>
                  <a:off x="6454150" y="631800"/>
                  <a:ext cx="7785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b="1" i="0" lang="en" sz="1800" u="none" cap="none" strike="noStrike">
                      <a:solidFill>
                        <a:srgbClr val="66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PA4</a:t>
                  </a:r>
                  <a:endParaRPr b="1" i="0" sz="1800" u="none" cap="none" strike="noStrik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451" name="Google Shape;1451;p25"/>
              <p:cNvGrpSpPr/>
              <p:nvPr/>
            </p:nvGrpSpPr>
            <p:grpSpPr>
              <a:xfrm>
                <a:off x="6961684" y="1551675"/>
                <a:ext cx="1242660" cy="540600"/>
                <a:chOff x="5961475" y="631800"/>
                <a:chExt cx="1242660" cy="540600"/>
              </a:xfrm>
            </p:grpSpPr>
            <p:sp>
              <p:nvSpPr>
                <p:cNvPr id="1452" name="Google Shape;1452;p25"/>
                <p:cNvSpPr txBox="1"/>
                <p:nvPr/>
              </p:nvSpPr>
              <p:spPr>
                <a:xfrm>
                  <a:off x="5961475" y="631800"/>
                  <a:ext cx="7167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b="1" i="0" lang="en" sz="18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PA3</a:t>
                  </a:r>
                  <a:endParaRPr b="1" i="0" sz="18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53" name="Google Shape;1453;p25"/>
                <p:cNvSpPr txBox="1"/>
                <p:nvPr/>
              </p:nvSpPr>
              <p:spPr>
                <a:xfrm>
                  <a:off x="6454135" y="631800"/>
                  <a:ext cx="7500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b="1" i="0" lang="en" sz="1800" u="none" cap="none" strike="noStrike">
                      <a:solidFill>
                        <a:srgbClr val="66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PA2</a:t>
                  </a:r>
                  <a:endParaRPr b="1" i="0" sz="1800" u="none" cap="none" strike="noStrik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454" name="Google Shape;1454;p25"/>
              <p:cNvGrpSpPr/>
              <p:nvPr/>
            </p:nvGrpSpPr>
            <p:grpSpPr>
              <a:xfrm>
                <a:off x="8030800" y="1551675"/>
                <a:ext cx="1128975" cy="540605"/>
                <a:chOff x="5961475" y="631795"/>
                <a:chExt cx="1128975" cy="540605"/>
              </a:xfrm>
            </p:grpSpPr>
            <p:sp>
              <p:nvSpPr>
                <p:cNvPr id="1455" name="Google Shape;1455;p25"/>
                <p:cNvSpPr txBox="1"/>
                <p:nvPr/>
              </p:nvSpPr>
              <p:spPr>
                <a:xfrm>
                  <a:off x="5961475" y="631800"/>
                  <a:ext cx="6363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b="1" i="0" lang="en" sz="1800" u="none" cap="none" strike="noStrike">
                      <a:solidFill>
                        <a:srgbClr val="66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PA1</a:t>
                  </a:r>
                  <a:endParaRPr b="1" i="0" sz="1800" u="none" cap="none" strike="noStrik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56" name="Google Shape;1456;p25"/>
                <p:cNvSpPr txBox="1"/>
                <p:nvPr/>
              </p:nvSpPr>
              <p:spPr>
                <a:xfrm>
                  <a:off x="6454150" y="631795"/>
                  <a:ext cx="6363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b="1" i="0" lang="en" sz="18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PA0</a:t>
                  </a:r>
                  <a:endParaRPr b="1" i="0" sz="18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sp>
          <p:nvSpPr>
            <p:cNvPr id="1457" name="Google Shape;1457;p25"/>
            <p:cNvSpPr txBox="1"/>
            <p:nvPr/>
          </p:nvSpPr>
          <p:spPr>
            <a:xfrm>
              <a:off x="4905475" y="1803150"/>
              <a:ext cx="701100" cy="54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" sz="1800" u="none" cap="none" strike="noStrik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rPr>
                <a:t>PA6</a:t>
              </a:r>
              <a:endParaRPr b="1" i="0" sz="1800" u="none" cap="none" strike="noStrike">
                <a:solidFill>
                  <a:srgbClr val="66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458" name="Google Shape;1458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74884" y="3368898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62" name="Shape 1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3" name="Google Shape;1463;p26"/>
          <p:cNvSpPr/>
          <p:nvPr/>
        </p:nvSpPr>
        <p:spPr>
          <a:xfrm>
            <a:off x="4067850" y="461250"/>
            <a:ext cx="4505700" cy="923100"/>
          </a:xfrm>
          <a:prstGeom prst="rect">
            <a:avLst/>
          </a:prstGeom>
          <a:solidFill>
            <a:srgbClr val="6FA8D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64" name="Google Shape;1464;p26"/>
          <p:cNvGrpSpPr/>
          <p:nvPr/>
        </p:nvGrpSpPr>
        <p:grpSpPr>
          <a:xfrm>
            <a:off x="221803" y="231873"/>
            <a:ext cx="4941382" cy="4617877"/>
            <a:chOff x="5095581" y="278671"/>
            <a:chExt cx="4941382" cy="3457271"/>
          </a:xfrm>
        </p:grpSpPr>
        <p:sp>
          <p:nvSpPr>
            <p:cNvPr id="1465" name="Google Shape;1465;p26"/>
            <p:cNvSpPr/>
            <p:nvPr/>
          </p:nvSpPr>
          <p:spPr>
            <a:xfrm rot="8341007">
              <a:off x="5542257" y="864191"/>
              <a:ext cx="2440847" cy="2274339"/>
            </a:xfrm>
            <a:prstGeom prst="parallelogram">
              <a:avLst>
                <a:gd fmla="val 86625" name="adj"/>
              </a:avLst>
            </a:prstGeom>
            <a:solidFill>
              <a:srgbClr val="6AA84F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466" name="Google Shape;1466;p26"/>
            <p:cNvGrpSpPr/>
            <p:nvPr/>
          </p:nvGrpSpPr>
          <p:grpSpPr>
            <a:xfrm>
              <a:off x="6905553" y="278671"/>
              <a:ext cx="1644093" cy="3187895"/>
              <a:chOff x="7271300" y="8342"/>
              <a:chExt cx="1651193" cy="2670600"/>
            </a:xfrm>
          </p:grpSpPr>
          <p:grpSp>
            <p:nvGrpSpPr>
              <p:cNvPr id="1467" name="Google Shape;1467;p26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468" name="Google Shape;1468;p26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69" name="Google Shape;1469;p26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470" name="Google Shape;1470;p26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1471" name="Google Shape;1471;p26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72" name="Google Shape;1472;p26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473" name="Google Shape;1473;p26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474" name="Google Shape;1474;p26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75" name="Google Shape;1475;p26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476" name="Google Shape;1476;p26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477" name="Google Shape;1477;p26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1478" name="Google Shape;1478;p26"/>
            <p:cNvSpPr/>
            <p:nvPr/>
          </p:nvSpPr>
          <p:spPr>
            <a:xfrm>
              <a:off x="6610701" y="724174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9" name="Google Shape;1479;p26"/>
            <p:cNvSpPr/>
            <p:nvPr/>
          </p:nvSpPr>
          <p:spPr>
            <a:xfrm>
              <a:off x="6610701" y="1003925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0" name="Google Shape;1480;p26"/>
            <p:cNvSpPr/>
            <p:nvPr/>
          </p:nvSpPr>
          <p:spPr>
            <a:xfrm>
              <a:off x="6610701" y="1312226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1" name="Google Shape;1481;p26"/>
            <p:cNvSpPr/>
            <p:nvPr/>
          </p:nvSpPr>
          <p:spPr>
            <a:xfrm>
              <a:off x="6610701" y="1582527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2" name="Google Shape;1482;p26"/>
            <p:cNvSpPr/>
            <p:nvPr/>
          </p:nvSpPr>
          <p:spPr>
            <a:xfrm>
              <a:off x="6610701" y="185282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3" name="Google Shape;1483;p26"/>
            <p:cNvSpPr/>
            <p:nvPr/>
          </p:nvSpPr>
          <p:spPr>
            <a:xfrm>
              <a:off x="6610701" y="216112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4" name="Google Shape;1484;p26"/>
            <p:cNvSpPr/>
            <p:nvPr/>
          </p:nvSpPr>
          <p:spPr>
            <a:xfrm>
              <a:off x="6610701" y="2469429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5" name="Google Shape;1485;p26"/>
            <p:cNvSpPr/>
            <p:nvPr/>
          </p:nvSpPr>
          <p:spPr>
            <a:xfrm>
              <a:off x="6610698" y="276541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6" name="Google Shape;1486;p26"/>
            <p:cNvSpPr/>
            <p:nvPr/>
          </p:nvSpPr>
          <p:spPr>
            <a:xfrm>
              <a:off x="6610701" y="3061406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487" name="Google Shape;1487;p26"/>
            <p:cNvGrpSpPr/>
            <p:nvPr/>
          </p:nvGrpSpPr>
          <p:grpSpPr>
            <a:xfrm>
              <a:off x="6610544" y="548047"/>
              <a:ext cx="1644093" cy="3187895"/>
              <a:chOff x="7271300" y="8342"/>
              <a:chExt cx="1651193" cy="2670600"/>
            </a:xfrm>
          </p:grpSpPr>
          <p:grpSp>
            <p:nvGrpSpPr>
              <p:cNvPr id="1488" name="Google Shape;1488;p26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489" name="Google Shape;1489;p26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90" name="Google Shape;1490;p26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491" name="Google Shape;1491;p26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1492" name="Google Shape;1492;p26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93" name="Google Shape;1493;p26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494" name="Google Shape;1494;p26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495" name="Google Shape;1495;p26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96" name="Google Shape;1496;p26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497" name="Google Shape;1497;p26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498" name="Google Shape;1498;p26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1499" name="Google Shape;1499;p26"/>
            <p:cNvSpPr/>
            <p:nvPr/>
          </p:nvSpPr>
          <p:spPr>
            <a:xfrm rot="8369836">
              <a:off x="7231485" y="818631"/>
              <a:ext cx="2326615" cy="2332993"/>
            </a:xfrm>
            <a:prstGeom prst="parallelogram">
              <a:avLst>
                <a:gd fmla="val 86625" name="adj"/>
              </a:avLst>
            </a:prstGeom>
            <a:solidFill>
              <a:srgbClr val="6AA84F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500" name="Google Shape;1500;p26"/>
          <p:cNvSpPr/>
          <p:nvPr/>
        </p:nvSpPr>
        <p:spPr>
          <a:xfrm>
            <a:off x="1925680" y="824350"/>
            <a:ext cx="13488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b="0" i="0" sz="18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1" name="Google Shape;1501;p26"/>
          <p:cNvSpPr/>
          <p:nvPr/>
        </p:nvSpPr>
        <p:spPr>
          <a:xfrm>
            <a:off x="1925673" y="2006574"/>
            <a:ext cx="13488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b="0" i="0" sz="18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2" name="Google Shape;1502;p26"/>
          <p:cNvSpPr/>
          <p:nvPr/>
        </p:nvSpPr>
        <p:spPr>
          <a:xfrm>
            <a:off x="1925680" y="3188800"/>
            <a:ext cx="12885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6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b="0" i="0" sz="16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3" name="Google Shape;1503;p26"/>
          <p:cNvSpPr txBox="1"/>
          <p:nvPr/>
        </p:nvSpPr>
        <p:spPr>
          <a:xfrm>
            <a:off x="1678773" y="4371025"/>
            <a:ext cx="18426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EA-Speicher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4" name="Google Shape;1504;p26"/>
          <p:cNvSpPr/>
          <p:nvPr/>
        </p:nvSpPr>
        <p:spPr>
          <a:xfrm>
            <a:off x="221803" y="1172400"/>
            <a:ext cx="910500" cy="279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CPU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5" name="Google Shape;1505;p26"/>
          <p:cNvSpPr/>
          <p:nvPr/>
        </p:nvSpPr>
        <p:spPr>
          <a:xfrm>
            <a:off x="1132300" y="2154600"/>
            <a:ext cx="572400" cy="834300"/>
          </a:xfrm>
          <a:prstGeom prst="leftRightArrow">
            <a:avLst>
              <a:gd fmla="val 50000" name="adj1"/>
              <a:gd fmla="val 26963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6" name="Google Shape;1506;p26"/>
          <p:cNvSpPr/>
          <p:nvPr/>
        </p:nvSpPr>
        <p:spPr>
          <a:xfrm>
            <a:off x="19154" y="10"/>
            <a:ext cx="3957900" cy="5143500"/>
          </a:xfrm>
          <a:prstGeom prst="rect">
            <a:avLst/>
          </a:prstGeom>
          <a:noFill/>
          <a:ln cap="flat" cmpd="sng" w="38100">
            <a:solidFill>
              <a:srgbClr val="38761D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7" name="Google Shape;1507;p26"/>
          <p:cNvSpPr txBox="1"/>
          <p:nvPr/>
        </p:nvSpPr>
        <p:spPr>
          <a:xfrm>
            <a:off x="19150" y="4602900"/>
            <a:ext cx="20154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Mikrocontroller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8" name="Google Shape;1508;p26"/>
          <p:cNvSpPr/>
          <p:nvPr/>
        </p:nvSpPr>
        <p:spPr>
          <a:xfrm>
            <a:off x="3924750" y="2174600"/>
            <a:ext cx="5166900" cy="1233900"/>
          </a:xfrm>
          <a:prstGeom prst="verticalScroll">
            <a:avLst>
              <a:gd fmla="val 22263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 jedem lDR können bis zu 16 Schalterchen angeschlossen sein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9" name="Google Shape;1509;p26"/>
          <p:cNvSpPr/>
          <p:nvPr/>
        </p:nvSpPr>
        <p:spPr>
          <a:xfrm>
            <a:off x="1704700" y="832350"/>
            <a:ext cx="1699500" cy="10902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0" name="Google Shape;1510;p26"/>
          <p:cNvSpPr/>
          <p:nvPr/>
        </p:nvSpPr>
        <p:spPr>
          <a:xfrm>
            <a:off x="1678775" y="2010575"/>
            <a:ext cx="1699500" cy="1090200"/>
          </a:xfrm>
          <a:prstGeom prst="rect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1" name="Google Shape;1511;p26"/>
          <p:cNvSpPr/>
          <p:nvPr/>
        </p:nvSpPr>
        <p:spPr>
          <a:xfrm>
            <a:off x="1678775" y="3134863"/>
            <a:ext cx="1699500" cy="1090200"/>
          </a:xfrm>
          <a:prstGeom prst="rect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12" name="Google Shape;1512;p26"/>
          <p:cNvCxnSpPr/>
          <p:nvPr/>
        </p:nvCxnSpPr>
        <p:spPr>
          <a:xfrm>
            <a:off x="3404200" y="1776015"/>
            <a:ext cx="5242200" cy="69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513" name="Google Shape;1513;p26"/>
          <p:cNvSpPr txBox="1"/>
          <p:nvPr/>
        </p:nvSpPr>
        <p:spPr>
          <a:xfrm flipH="1">
            <a:off x="4423593" y="461250"/>
            <a:ext cx="910500" cy="85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0" i="0" lang="en" sz="2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2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4" name="Google Shape;1514;p26"/>
          <p:cNvSpPr txBox="1"/>
          <p:nvPr/>
        </p:nvSpPr>
        <p:spPr>
          <a:xfrm>
            <a:off x="2377625" y="1199775"/>
            <a:ext cx="1163700" cy="3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0b101010</a:t>
            </a:r>
            <a:endParaRPr b="0" i="0" sz="14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515" name="Google Shape;1515;p26"/>
          <p:cNvGrpSpPr/>
          <p:nvPr/>
        </p:nvGrpSpPr>
        <p:grpSpPr>
          <a:xfrm>
            <a:off x="5572225" y="118053"/>
            <a:ext cx="3074175" cy="540600"/>
            <a:chOff x="5961475" y="631800"/>
            <a:chExt cx="3074175" cy="540600"/>
          </a:xfrm>
        </p:grpSpPr>
        <p:grpSp>
          <p:nvGrpSpPr>
            <p:cNvPr id="1516" name="Google Shape;1516;p26"/>
            <p:cNvGrpSpPr/>
            <p:nvPr/>
          </p:nvGrpSpPr>
          <p:grpSpPr>
            <a:xfrm>
              <a:off x="5961475" y="631800"/>
              <a:ext cx="935475" cy="540600"/>
              <a:chOff x="5961475" y="631800"/>
              <a:chExt cx="935475" cy="540600"/>
            </a:xfrm>
          </p:grpSpPr>
          <p:sp>
            <p:nvSpPr>
              <p:cNvPr id="1517" name="Google Shape;1517;p26"/>
              <p:cNvSpPr txBox="1"/>
              <p:nvPr/>
            </p:nvSpPr>
            <p:spPr>
              <a:xfrm>
                <a:off x="5961475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1</a:t>
                </a:r>
                <a:endParaRPr b="1" i="0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18" name="Google Shape;1518;p26"/>
              <p:cNvSpPr txBox="1"/>
              <p:nvPr/>
            </p:nvSpPr>
            <p:spPr>
              <a:xfrm>
                <a:off x="6454150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0</a:t>
                </a:r>
                <a:endParaRPr b="1" i="0" sz="1800" u="none" cap="none" strike="noStrik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519" name="Google Shape;1519;p26"/>
            <p:cNvGrpSpPr/>
            <p:nvPr/>
          </p:nvGrpSpPr>
          <p:grpSpPr>
            <a:xfrm>
              <a:off x="7030825" y="631800"/>
              <a:ext cx="935475" cy="540600"/>
              <a:chOff x="5961475" y="631800"/>
              <a:chExt cx="935475" cy="540600"/>
            </a:xfrm>
          </p:grpSpPr>
          <p:sp>
            <p:nvSpPr>
              <p:cNvPr id="1520" name="Google Shape;1520;p26"/>
              <p:cNvSpPr txBox="1"/>
              <p:nvPr/>
            </p:nvSpPr>
            <p:spPr>
              <a:xfrm>
                <a:off x="5961475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1</a:t>
                </a:r>
                <a:endParaRPr b="1" i="0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1" name="Google Shape;1521;p26"/>
              <p:cNvSpPr txBox="1"/>
              <p:nvPr/>
            </p:nvSpPr>
            <p:spPr>
              <a:xfrm>
                <a:off x="6454150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0</a:t>
                </a:r>
                <a:endParaRPr b="1" i="0" sz="1800" u="none" cap="none" strike="noStrik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522" name="Google Shape;1522;p26"/>
            <p:cNvGrpSpPr/>
            <p:nvPr/>
          </p:nvGrpSpPr>
          <p:grpSpPr>
            <a:xfrm>
              <a:off x="8100175" y="631800"/>
              <a:ext cx="935475" cy="540600"/>
              <a:chOff x="5961475" y="631800"/>
              <a:chExt cx="935475" cy="540600"/>
            </a:xfrm>
          </p:grpSpPr>
          <p:sp>
            <p:nvSpPr>
              <p:cNvPr id="1523" name="Google Shape;1523;p26"/>
              <p:cNvSpPr txBox="1"/>
              <p:nvPr/>
            </p:nvSpPr>
            <p:spPr>
              <a:xfrm>
                <a:off x="5961475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0</a:t>
                </a:r>
                <a:endParaRPr b="1" i="0" sz="1800" u="none" cap="none" strike="noStrik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4" name="Google Shape;1524;p26"/>
              <p:cNvSpPr txBox="1"/>
              <p:nvPr/>
            </p:nvSpPr>
            <p:spPr>
              <a:xfrm>
                <a:off x="6454150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1</a:t>
                </a:r>
                <a:endParaRPr b="1" i="0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525" name="Google Shape;1525;p26"/>
          <p:cNvGrpSpPr/>
          <p:nvPr/>
        </p:nvGrpSpPr>
        <p:grpSpPr>
          <a:xfrm>
            <a:off x="7170945" y="505650"/>
            <a:ext cx="1326206" cy="834300"/>
            <a:chOff x="7170945" y="505650"/>
            <a:chExt cx="1326206" cy="834300"/>
          </a:xfrm>
        </p:grpSpPr>
        <p:grpSp>
          <p:nvGrpSpPr>
            <p:cNvPr id="1526" name="Google Shape;1526;p26"/>
            <p:cNvGrpSpPr/>
            <p:nvPr/>
          </p:nvGrpSpPr>
          <p:grpSpPr>
            <a:xfrm>
              <a:off x="7688712" y="505650"/>
              <a:ext cx="808439" cy="834300"/>
              <a:chOff x="7688712" y="505650"/>
              <a:chExt cx="808439" cy="834300"/>
            </a:xfrm>
          </p:grpSpPr>
          <p:grpSp>
            <p:nvGrpSpPr>
              <p:cNvPr id="1527" name="Google Shape;1527;p26"/>
              <p:cNvGrpSpPr/>
              <p:nvPr/>
            </p:nvGrpSpPr>
            <p:grpSpPr>
              <a:xfrm>
                <a:off x="8206443" y="505650"/>
                <a:ext cx="290708" cy="834300"/>
                <a:chOff x="8206443" y="505650"/>
                <a:chExt cx="290708" cy="834300"/>
              </a:xfrm>
            </p:grpSpPr>
            <p:sp>
              <p:nvSpPr>
                <p:cNvPr id="1528" name="Google Shape;1528;p26"/>
                <p:cNvSpPr/>
                <p:nvPr/>
              </p:nvSpPr>
              <p:spPr>
                <a:xfrm>
                  <a:off x="8206451" y="505650"/>
                  <a:ext cx="290700" cy="834300"/>
                </a:xfrm>
                <a:prstGeom prst="rect">
                  <a:avLst/>
                </a:prstGeom>
                <a:solidFill>
                  <a:schemeClr val="lt2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29" name="Google Shape;1529;p26"/>
                <p:cNvSpPr/>
                <p:nvPr/>
              </p:nvSpPr>
              <p:spPr>
                <a:xfrm>
                  <a:off x="8206443" y="505652"/>
                  <a:ext cx="290700" cy="351900"/>
                </a:xfrm>
                <a:prstGeom prst="rect">
                  <a:avLst/>
                </a:prstGeom>
                <a:solidFill>
                  <a:srgbClr val="FF0000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530" name="Google Shape;1530;p26"/>
              <p:cNvGrpSpPr/>
              <p:nvPr/>
            </p:nvGrpSpPr>
            <p:grpSpPr>
              <a:xfrm>
                <a:off x="7688712" y="505650"/>
                <a:ext cx="282655" cy="834300"/>
                <a:chOff x="8206443" y="505650"/>
                <a:chExt cx="290708" cy="834300"/>
              </a:xfrm>
            </p:grpSpPr>
            <p:sp>
              <p:nvSpPr>
                <p:cNvPr id="1531" name="Google Shape;1531;p26"/>
                <p:cNvSpPr/>
                <p:nvPr/>
              </p:nvSpPr>
              <p:spPr>
                <a:xfrm>
                  <a:off x="8206451" y="505650"/>
                  <a:ext cx="290700" cy="834300"/>
                </a:xfrm>
                <a:prstGeom prst="rect">
                  <a:avLst/>
                </a:prstGeom>
                <a:solidFill>
                  <a:schemeClr val="lt2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32" name="Google Shape;1532;p26"/>
                <p:cNvSpPr/>
                <p:nvPr/>
              </p:nvSpPr>
              <p:spPr>
                <a:xfrm>
                  <a:off x="8206443" y="955927"/>
                  <a:ext cx="290700" cy="351900"/>
                </a:xfrm>
                <a:prstGeom prst="rect">
                  <a:avLst/>
                </a:prstGeom>
                <a:solidFill>
                  <a:srgbClr val="FF0000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grpSp>
          <p:nvGrpSpPr>
            <p:cNvPr id="1533" name="Google Shape;1533;p26"/>
            <p:cNvGrpSpPr/>
            <p:nvPr/>
          </p:nvGrpSpPr>
          <p:grpSpPr>
            <a:xfrm>
              <a:off x="7170945" y="505650"/>
              <a:ext cx="282655" cy="834300"/>
              <a:chOff x="8206443" y="505650"/>
              <a:chExt cx="290708" cy="834300"/>
            </a:xfrm>
          </p:grpSpPr>
          <p:sp>
            <p:nvSpPr>
              <p:cNvPr id="1534" name="Google Shape;1534;p26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35" name="Google Shape;1535;p26"/>
              <p:cNvSpPr/>
              <p:nvPr/>
            </p:nvSpPr>
            <p:spPr>
              <a:xfrm>
                <a:off x="8206443" y="955927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536" name="Google Shape;1536;p26"/>
          <p:cNvGrpSpPr/>
          <p:nvPr/>
        </p:nvGrpSpPr>
        <p:grpSpPr>
          <a:xfrm>
            <a:off x="6127362" y="505650"/>
            <a:ext cx="808439" cy="834300"/>
            <a:chOff x="7688712" y="505650"/>
            <a:chExt cx="808439" cy="834300"/>
          </a:xfrm>
        </p:grpSpPr>
        <p:grpSp>
          <p:nvGrpSpPr>
            <p:cNvPr id="1537" name="Google Shape;1537;p26"/>
            <p:cNvGrpSpPr/>
            <p:nvPr/>
          </p:nvGrpSpPr>
          <p:grpSpPr>
            <a:xfrm>
              <a:off x="8206443" y="505650"/>
              <a:ext cx="290708" cy="834300"/>
              <a:chOff x="8206443" y="505650"/>
              <a:chExt cx="290708" cy="834300"/>
            </a:xfrm>
          </p:grpSpPr>
          <p:sp>
            <p:nvSpPr>
              <p:cNvPr id="1538" name="Google Shape;1538;p26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39" name="Google Shape;1539;p26"/>
              <p:cNvSpPr/>
              <p:nvPr/>
            </p:nvSpPr>
            <p:spPr>
              <a:xfrm>
                <a:off x="8206443" y="505652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540" name="Google Shape;1540;p26"/>
            <p:cNvGrpSpPr/>
            <p:nvPr/>
          </p:nvGrpSpPr>
          <p:grpSpPr>
            <a:xfrm>
              <a:off x="7688712" y="505650"/>
              <a:ext cx="282655" cy="834300"/>
              <a:chOff x="8206443" y="505650"/>
              <a:chExt cx="290708" cy="834300"/>
            </a:xfrm>
          </p:grpSpPr>
          <p:sp>
            <p:nvSpPr>
              <p:cNvPr id="1541" name="Google Shape;1541;p26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42" name="Google Shape;1542;p26"/>
              <p:cNvSpPr/>
              <p:nvPr/>
            </p:nvSpPr>
            <p:spPr>
              <a:xfrm>
                <a:off x="8206443" y="955927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543" name="Google Shape;1543;p26"/>
          <p:cNvGrpSpPr/>
          <p:nvPr/>
        </p:nvGrpSpPr>
        <p:grpSpPr>
          <a:xfrm>
            <a:off x="5077374" y="505650"/>
            <a:ext cx="808439" cy="834300"/>
            <a:chOff x="7688712" y="505650"/>
            <a:chExt cx="808439" cy="834300"/>
          </a:xfrm>
        </p:grpSpPr>
        <p:grpSp>
          <p:nvGrpSpPr>
            <p:cNvPr id="1544" name="Google Shape;1544;p26"/>
            <p:cNvGrpSpPr/>
            <p:nvPr/>
          </p:nvGrpSpPr>
          <p:grpSpPr>
            <a:xfrm>
              <a:off x="8206443" y="505650"/>
              <a:ext cx="290708" cy="834300"/>
              <a:chOff x="8206443" y="505650"/>
              <a:chExt cx="290708" cy="834300"/>
            </a:xfrm>
          </p:grpSpPr>
          <p:sp>
            <p:nvSpPr>
              <p:cNvPr id="1545" name="Google Shape;1545;p26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46" name="Google Shape;1546;p26"/>
              <p:cNvSpPr/>
              <p:nvPr/>
            </p:nvSpPr>
            <p:spPr>
              <a:xfrm>
                <a:off x="8206443" y="505652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547" name="Google Shape;1547;p26"/>
            <p:cNvGrpSpPr/>
            <p:nvPr/>
          </p:nvGrpSpPr>
          <p:grpSpPr>
            <a:xfrm>
              <a:off x="7688712" y="505650"/>
              <a:ext cx="282655" cy="834300"/>
              <a:chOff x="8206443" y="505650"/>
              <a:chExt cx="290708" cy="834300"/>
            </a:xfrm>
          </p:grpSpPr>
          <p:sp>
            <p:nvSpPr>
              <p:cNvPr id="1548" name="Google Shape;1548;p26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49" name="Google Shape;1549;p26"/>
              <p:cNvSpPr/>
              <p:nvPr/>
            </p:nvSpPr>
            <p:spPr>
              <a:xfrm>
                <a:off x="8206443" y="955927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550" name="Google Shape;1550;p26"/>
          <p:cNvGrpSpPr/>
          <p:nvPr/>
        </p:nvGrpSpPr>
        <p:grpSpPr>
          <a:xfrm>
            <a:off x="4099470" y="505650"/>
            <a:ext cx="282655" cy="834300"/>
            <a:chOff x="8206443" y="505650"/>
            <a:chExt cx="290708" cy="834300"/>
          </a:xfrm>
        </p:grpSpPr>
        <p:sp>
          <p:nvSpPr>
            <p:cNvPr id="1551" name="Google Shape;1551;p26"/>
            <p:cNvSpPr/>
            <p:nvPr/>
          </p:nvSpPr>
          <p:spPr>
            <a:xfrm>
              <a:off x="8206451" y="505650"/>
              <a:ext cx="290700" cy="834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2" name="Google Shape;1552;p26"/>
            <p:cNvSpPr/>
            <p:nvPr/>
          </p:nvSpPr>
          <p:spPr>
            <a:xfrm>
              <a:off x="8206443" y="955927"/>
              <a:ext cx="290700" cy="351900"/>
            </a:xfrm>
            <a:prstGeom prst="rect">
              <a:avLst/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553" name="Google Shape;1553;p26"/>
          <p:cNvCxnSpPr>
            <a:stCxn id="1551" idx="2"/>
          </p:cNvCxnSpPr>
          <p:nvPr/>
        </p:nvCxnSpPr>
        <p:spPr>
          <a:xfrm flipH="1">
            <a:off x="4237201" y="1339950"/>
            <a:ext cx="3600" cy="43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554" name="Google Shape;1554;p26"/>
          <p:cNvCxnSpPr/>
          <p:nvPr/>
        </p:nvCxnSpPr>
        <p:spPr>
          <a:xfrm flipH="1">
            <a:off x="5215604" y="1339938"/>
            <a:ext cx="3600" cy="43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555" name="Google Shape;1555;p26"/>
          <p:cNvCxnSpPr/>
          <p:nvPr/>
        </p:nvCxnSpPr>
        <p:spPr>
          <a:xfrm flipH="1">
            <a:off x="5748404" y="1339950"/>
            <a:ext cx="3600" cy="43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556" name="Google Shape;1556;p26"/>
          <p:cNvCxnSpPr/>
          <p:nvPr/>
        </p:nvCxnSpPr>
        <p:spPr>
          <a:xfrm flipH="1">
            <a:off x="6281198" y="1339938"/>
            <a:ext cx="3600" cy="43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557" name="Google Shape;1557;p26"/>
          <p:cNvCxnSpPr/>
          <p:nvPr/>
        </p:nvCxnSpPr>
        <p:spPr>
          <a:xfrm flipH="1">
            <a:off x="6791154" y="1339938"/>
            <a:ext cx="3600" cy="43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558" name="Google Shape;1558;p26"/>
          <p:cNvCxnSpPr/>
          <p:nvPr/>
        </p:nvCxnSpPr>
        <p:spPr>
          <a:xfrm flipH="1">
            <a:off x="7301098" y="1339952"/>
            <a:ext cx="3600" cy="43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559" name="Google Shape;1559;p26"/>
          <p:cNvCxnSpPr/>
          <p:nvPr/>
        </p:nvCxnSpPr>
        <p:spPr>
          <a:xfrm flipH="1">
            <a:off x="7843942" y="1339938"/>
            <a:ext cx="3600" cy="43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560" name="Google Shape;1560;p26"/>
          <p:cNvCxnSpPr/>
          <p:nvPr/>
        </p:nvCxnSpPr>
        <p:spPr>
          <a:xfrm flipH="1">
            <a:off x="8366706" y="1344925"/>
            <a:ext cx="3600" cy="43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561" name="Google Shape;1561;p26"/>
          <p:cNvGrpSpPr/>
          <p:nvPr/>
        </p:nvGrpSpPr>
        <p:grpSpPr>
          <a:xfrm>
            <a:off x="4905475" y="1776025"/>
            <a:ext cx="3854275" cy="567725"/>
            <a:chOff x="4905475" y="1776025"/>
            <a:chExt cx="3854275" cy="567725"/>
          </a:xfrm>
        </p:grpSpPr>
        <p:grpSp>
          <p:nvGrpSpPr>
            <p:cNvPr id="1562" name="Google Shape;1562;p26"/>
            <p:cNvGrpSpPr/>
            <p:nvPr/>
          </p:nvGrpSpPr>
          <p:grpSpPr>
            <a:xfrm>
              <a:off x="5458875" y="1776025"/>
              <a:ext cx="3300875" cy="559813"/>
              <a:chOff x="5858900" y="1551675"/>
              <a:chExt cx="3300875" cy="559813"/>
            </a:xfrm>
          </p:grpSpPr>
          <p:grpSp>
            <p:nvGrpSpPr>
              <p:cNvPr id="1563" name="Google Shape;1563;p26"/>
              <p:cNvGrpSpPr/>
              <p:nvPr/>
            </p:nvGrpSpPr>
            <p:grpSpPr>
              <a:xfrm>
                <a:off x="5858900" y="1551675"/>
                <a:ext cx="1373750" cy="559813"/>
                <a:chOff x="5858900" y="631800"/>
                <a:chExt cx="1373750" cy="559813"/>
              </a:xfrm>
            </p:grpSpPr>
            <p:sp>
              <p:nvSpPr>
                <p:cNvPr id="1564" name="Google Shape;1564;p26"/>
                <p:cNvSpPr txBox="1"/>
                <p:nvPr/>
              </p:nvSpPr>
              <p:spPr>
                <a:xfrm>
                  <a:off x="5858900" y="651013"/>
                  <a:ext cx="7785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b="1" i="0" lang="en" sz="18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PA5</a:t>
                  </a:r>
                  <a:endParaRPr b="1" i="0" sz="18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65" name="Google Shape;1565;p26"/>
                <p:cNvSpPr txBox="1"/>
                <p:nvPr/>
              </p:nvSpPr>
              <p:spPr>
                <a:xfrm>
                  <a:off x="6454150" y="631800"/>
                  <a:ext cx="7785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b="1" i="0" lang="en" sz="1800" u="none" cap="none" strike="noStrike">
                      <a:solidFill>
                        <a:srgbClr val="66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PA4</a:t>
                  </a:r>
                  <a:endParaRPr b="1" i="0" sz="1800" u="none" cap="none" strike="noStrik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566" name="Google Shape;1566;p26"/>
              <p:cNvGrpSpPr/>
              <p:nvPr/>
            </p:nvGrpSpPr>
            <p:grpSpPr>
              <a:xfrm>
                <a:off x="6961684" y="1551675"/>
                <a:ext cx="1242660" cy="540600"/>
                <a:chOff x="5961475" y="631800"/>
                <a:chExt cx="1242660" cy="540600"/>
              </a:xfrm>
            </p:grpSpPr>
            <p:sp>
              <p:nvSpPr>
                <p:cNvPr id="1567" name="Google Shape;1567;p26"/>
                <p:cNvSpPr txBox="1"/>
                <p:nvPr/>
              </p:nvSpPr>
              <p:spPr>
                <a:xfrm>
                  <a:off x="5961475" y="631800"/>
                  <a:ext cx="7167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b="1" i="0" lang="en" sz="18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PA3</a:t>
                  </a:r>
                  <a:endParaRPr b="1" i="0" sz="18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68" name="Google Shape;1568;p26"/>
                <p:cNvSpPr txBox="1"/>
                <p:nvPr/>
              </p:nvSpPr>
              <p:spPr>
                <a:xfrm>
                  <a:off x="6454135" y="631800"/>
                  <a:ext cx="7500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b="1" i="0" lang="en" sz="1800" u="none" cap="none" strike="noStrike">
                      <a:solidFill>
                        <a:srgbClr val="66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PA2</a:t>
                  </a:r>
                  <a:endParaRPr b="1" i="0" sz="1800" u="none" cap="none" strike="noStrik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569" name="Google Shape;1569;p26"/>
              <p:cNvGrpSpPr/>
              <p:nvPr/>
            </p:nvGrpSpPr>
            <p:grpSpPr>
              <a:xfrm>
                <a:off x="8030800" y="1551675"/>
                <a:ext cx="1128975" cy="540605"/>
                <a:chOff x="5961475" y="631795"/>
                <a:chExt cx="1128975" cy="540605"/>
              </a:xfrm>
            </p:grpSpPr>
            <p:sp>
              <p:nvSpPr>
                <p:cNvPr id="1570" name="Google Shape;1570;p26"/>
                <p:cNvSpPr txBox="1"/>
                <p:nvPr/>
              </p:nvSpPr>
              <p:spPr>
                <a:xfrm>
                  <a:off x="5961475" y="631800"/>
                  <a:ext cx="6363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b="1" i="0" lang="en" sz="1800" u="none" cap="none" strike="noStrike">
                      <a:solidFill>
                        <a:srgbClr val="66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PA1</a:t>
                  </a:r>
                  <a:endParaRPr b="1" i="0" sz="1800" u="none" cap="none" strike="noStrik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71" name="Google Shape;1571;p26"/>
                <p:cNvSpPr txBox="1"/>
                <p:nvPr/>
              </p:nvSpPr>
              <p:spPr>
                <a:xfrm>
                  <a:off x="6454150" y="631795"/>
                  <a:ext cx="6363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b="1" i="0" lang="en" sz="18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PA0</a:t>
                  </a:r>
                  <a:endParaRPr b="1" i="0" sz="18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sp>
          <p:nvSpPr>
            <p:cNvPr id="1572" name="Google Shape;1572;p26"/>
            <p:cNvSpPr txBox="1"/>
            <p:nvPr/>
          </p:nvSpPr>
          <p:spPr>
            <a:xfrm>
              <a:off x="4905475" y="1803150"/>
              <a:ext cx="701100" cy="54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" sz="1800" u="none" cap="none" strike="noStrik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rPr>
                <a:t>PA6</a:t>
              </a:r>
              <a:endParaRPr b="1" i="0" sz="1800" u="none" cap="none" strike="noStrike">
                <a:solidFill>
                  <a:srgbClr val="66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573" name="Google Shape;1573;p26"/>
          <p:cNvSpPr/>
          <p:nvPr/>
        </p:nvSpPr>
        <p:spPr>
          <a:xfrm>
            <a:off x="3924750" y="3800175"/>
            <a:ext cx="5166900" cy="1233900"/>
          </a:xfrm>
          <a:prstGeom prst="verticalScroll">
            <a:avLst>
              <a:gd fmla="val 22263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An bedeutet 1, Aus bedeutet 0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74" name="Google Shape;1574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57197" y="671648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1575" name="Google Shape;1575;p26"/>
          <p:cNvSpPr/>
          <p:nvPr/>
        </p:nvSpPr>
        <p:spPr>
          <a:xfrm>
            <a:off x="6281200" y="383500"/>
            <a:ext cx="442200" cy="559800"/>
          </a:xfrm>
          <a:prstGeom prst="wedgeRoundRectCallout">
            <a:avLst>
              <a:gd fmla="val -80217" name="adj1"/>
              <a:gd fmla="val 47464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79" name="Shape 1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0" name="Google Shape;1580;p27"/>
          <p:cNvSpPr/>
          <p:nvPr/>
        </p:nvSpPr>
        <p:spPr>
          <a:xfrm>
            <a:off x="4067850" y="461250"/>
            <a:ext cx="4505700" cy="923100"/>
          </a:xfrm>
          <a:prstGeom prst="rect">
            <a:avLst/>
          </a:prstGeom>
          <a:solidFill>
            <a:srgbClr val="6FA8D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581" name="Google Shape;1581;p27"/>
          <p:cNvGrpSpPr/>
          <p:nvPr/>
        </p:nvGrpSpPr>
        <p:grpSpPr>
          <a:xfrm>
            <a:off x="221803" y="231873"/>
            <a:ext cx="4941382" cy="4617877"/>
            <a:chOff x="5095581" y="278671"/>
            <a:chExt cx="4941382" cy="3457271"/>
          </a:xfrm>
        </p:grpSpPr>
        <p:sp>
          <p:nvSpPr>
            <p:cNvPr id="1582" name="Google Shape;1582;p27"/>
            <p:cNvSpPr/>
            <p:nvPr/>
          </p:nvSpPr>
          <p:spPr>
            <a:xfrm rot="8341007">
              <a:off x="5542257" y="864191"/>
              <a:ext cx="2440847" cy="2274339"/>
            </a:xfrm>
            <a:prstGeom prst="parallelogram">
              <a:avLst>
                <a:gd fmla="val 86625" name="adj"/>
              </a:avLst>
            </a:prstGeom>
            <a:solidFill>
              <a:srgbClr val="6AA84F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583" name="Google Shape;1583;p27"/>
            <p:cNvGrpSpPr/>
            <p:nvPr/>
          </p:nvGrpSpPr>
          <p:grpSpPr>
            <a:xfrm>
              <a:off x="6905553" y="278671"/>
              <a:ext cx="1644093" cy="3187895"/>
              <a:chOff x="7271300" y="8342"/>
              <a:chExt cx="1651193" cy="2670600"/>
            </a:xfrm>
          </p:grpSpPr>
          <p:grpSp>
            <p:nvGrpSpPr>
              <p:cNvPr id="1584" name="Google Shape;1584;p27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585" name="Google Shape;1585;p27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86" name="Google Shape;1586;p27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587" name="Google Shape;1587;p27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1588" name="Google Shape;1588;p27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89" name="Google Shape;1589;p27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590" name="Google Shape;1590;p27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591" name="Google Shape;1591;p27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92" name="Google Shape;1592;p27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593" name="Google Shape;1593;p27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594" name="Google Shape;1594;p27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1595" name="Google Shape;1595;p27"/>
            <p:cNvSpPr/>
            <p:nvPr/>
          </p:nvSpPr>
          <p:spPr>
            <a:xfrm>
              <a:off x="6610701" y="724174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6" name="Google Shape;1596;p27"/>
            <p:cNvSpPr/>
            <p:nvPr/>
          </p:nvSpPr>
          <p:spPr>
            <a:xfrm>
              <a:off x="6610701" y="1003925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7" name="Google Shape;1597;p27"/>
            <p:cNvSpPr/>
            <p:nvPr/>
          </p:nvSpPr>
          <p:spPr>
            <a:xfrm>
              <a:off x="6610701" y="1312226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8" name="Google Shape;1598;p27"/>
            <p:cNvSpPr/>
            <p:nvPr/>
          </p:nvSpPr>
          <p:spPr>
            <a:xfrm>
              <a:off x="6610701" y="1582527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9" name="Google Shape;1599;p27"/>
            <p:cNvSpPr/>
            <p:nvPr/>
          </p:nvSpPr>
          <p:spPr>
            <a:xfrm>
              <a:off x="6610701" y="185282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0" name="Google Shape;1600;p27"/>
            <p:cNvSpPr/>
            <p:nvPr/>
          </p:nvSpPr>
          <p:spPr>
            <a:xfrm>
              <a:off x="6610701" y="216112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1" name="Google Shape;1601;p27"/>
            <p:cNvSpPr/>
            <p:nvPr/>
          </p:nvSpPr>
          <p:spPr>
            <a:xfrm>
              <a:off x="6610701" y="2469429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2" name="Google Shape;1602;p27"/>
            <p:cNvSpPr/>
            <p:nvPr/>
          </p:nvSpPr>
          <p:spPr>
            <a:xfrm>
              <a:off x="6610698" y="276541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3" name="Google Shape;1603;p27"/>
            <p:cNvSpPr/>
            <p:nvPr/>
          </p:nvSpPr>
          <p:spPr>
            <a:xfrm>
              <a:off x="6610701" y="3061406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604" name="Google Shape;1604;p27"/>
            <p:cNvGrpSpPr/>
            <p:nvPr/>
          </p:nvGrpSpPr>
          <p:grpSpPr>
            <a:xfrm>
              <a:off x="6610544" y="548047"/>
              <a:ext cx="1644093" cy="3187895"/>
              <a:chOff x="7271300" y="8342"/>
              <a:chExt cx="1651193" cy="2670600"/>
            </a:xfrm>
          </p:grpSpPr>
          <p:grpSp>
            <p:nvGrpSpPr>
              <p:cNvPr id="1605" name="Google Shape;1605;p27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606" name="Google Shape;1606;p27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07" name="Google Shape;1607;p27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608" name="Google Shape;1608;p27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1609" name="Google Shape;1609;p27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10" name="Google Shape;1610;p27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611" name="Google Shape;1611;p27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612" name="Google Shape;1612;p27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13" name="Google Shape;1613;p27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614" name="Google Shape;1614;p27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615" name="Google Shape;1615;p27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1616" name="Google Shape;1616;p27"/>
            <p:cNvSpPr/>
            <p:nvPr/>
          </p:nvSpPr>
          <p:spPr>
            <a:xfrm rot="8369836">
              <a:off x="7231485" y="818631"/>
              <a:ext cx="2326615" cy="2332993"/>
            </a:xfrm>
            <a:prstGeom prst="parallelogram">
              <a:avLst>
                <a:gd fmla="val 86625" name="adj"/>
              </a:avLst>
            </a:prstGeom>
            <a:solidFill>
              <a:srgbClr val="6AA84F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617" name="Google Shape;1617;p27"/>
          <p:cNvSpPr/>
          <p:nvPr/>
        </p:nvSpPr>
        <p:spPr>
          <a:xfrm>
            <a:off x="1925680" y="824350"/>
            <a:ext cx="13488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b="0" i="0" sz="18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8" name="Google Shape;1618;p27"/>
          <p:cNvSpPr/>
          <p:nvPr/>
        </p:nvSpPr>
        <p:spPr>
          <a:xfrm>
            <a:off x="1925673" y="2006574"/>
            <a:ext cx="13488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b="0" i="0" sz="18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9" name="Google Shape;1619;p27"/>
          <p:cNvSpPr/>
          <p:nvPr/>
        </p:nvSpPr>
        <p:spPr>
          <a:xfrm>
            <a:off x="1925680" y="3188800"/>
            <a:ext cx="12885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6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b="0" i="0" sz="16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0" name="Google Shape;1620;p27"/>
          <p:cNvSpPr txBox="1"/>
          <p:nvPr/>
        </p:nvSpPr>
        <p:spPr>
          <a:xfrm>
            <a:off x="1678773" y="4371025"/>
            <a:ext cx="18426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EA-Speicher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1" name="Google Shape;1621;p27"/>
          <p:cNvSpPr/>
          <p:nvPr/>
        </p:nvSpPr>
        <p:spPr>
          <a:xfrm>
            <a:off x="221803" y="1172400"/>
            <a:ext cx="910500" cy="279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CPU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2" name="Google Shape;1622;p27"/>
          <p:cNvSpPr/>
          <p:nvPr/>
        </p:nvSpPr>
        <p:spPr>
          <a:xfrm>
            <a:off x="1132300" y="2154600"/>
            <a:ext cx="572400" cy="834300"/>
          </a:xfrm>
          <a:prstGeom prst="leftRightArrow">
            <a:avLst>
              <a:gd fmla="val 50000" name="adj1"/>
              <a:gd fmla="val 26963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3" name="Google Shape;1623;p27"/>
          <p:cNvSpPr/>
          <p:nvPr/>
        </p:nvSpPr>
        <p:spPr>
          <a:xfrm>
            <a:off x="19154" y="10"/>
            <a:ext cx="3957900" cy="5143500"/>
          </a:xfrm>
          <a:prstGeom prst="rect">
            <a:avLst/>
          </a:prstGeom>
          <a:noFill/>
          <a:ln cap="flat" cmpd="sng" w="38100">
            <a:solidFill>
              <a:srgbClr val="38761D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4" name="Google Shape;1624;p27"/>
          <p:cNvSpPr txBox="1"/>
          <p:nvPr/>
        </p:nvSpPr>
        <p:spPr>
          <a:xfrm>
            <a:off x="19150" y="4602900"/>
            <a:ext cx="20154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Mikrocontroller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5" name="Google Shape;1625;p27"/>
          <p:cNvSpPr/>
          <p:nvPr/>
        </p:nvSpPr>
        <p:spPr>
          <a:xfrm>
            <a:off x="3924750" y="2174600"/>
            <a:ext cx="5166900" cy="1233900"/>
          </a:xfrm>
          <a:prstGeom prst="verticalScroll">
            <a:avLst>
              <a:gd fmla="val 22263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 jedem lDR können bis zu 16 Schalterchen angeschlossen sein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6" name="Google Shape;1626;p27"/>
          <p:cNvSpPr/>
          <p:nvPr/>
        </p:nvSpPr>
        <p:spPr>
          <a:xfrm>
            <a:off x="1704700" y="832350"/>
            <a:ext cx="1699500" cy="10902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7" name="Google Shape;1627;p27"/>
          <p:cNvSpPr/>
          <p:nvPr/>
        </p:nvSpPr>
        <p:spPr>
          <a:xfrm>
            <a:off x="1678775" y="2010575"/>
            <a:ext cx="1699500" cy="1090200"/>
          </a:xfrm>
          <a:prstGeom prst="rect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8" name="Google Shape;1628;p27"/>
          <p:cNvSpPr/>
          <p:nvPr/>
        </p:nvSpPr>
        <p:spPr>
          <a:xfrm>
            <a:off x="1678775" y="3134863"/>
            <a:ext cx="1699500" cy="1090200"/>
          </a:xfrm>
          <a:prstGeom prst="rect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29" name="Google Shape;1629;p27"/>
          <p:cNvCxnSpPr/>
          <p:nvPr/>
        </p:nvCxnSpPr>
        <p:spPr>
          <a:xfrm>
            <a:off x="3404200" y="1776015"/>
            <a:ext cx="5242200" cy="69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30" name="Google Shape;1630;p27"/>
          <p:cNvSpPr txBox="1"/>
          <p:nvPr/>
        </p:nvSpPr>
        <p:spPr>
          <a:xfrm flipH="1">
            <a:off x="4423593" y="461250"/>
            <a:ext cx="910500" cy="85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0" i="0" lang="en" sz="2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2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1" name="Google Shape;1631;p27"/>
          <p:cNvSpPr txBox="1"/>
          <p:nvPr/>
        </p:nvSpPr>
        <p:spPr>
          <a:xfrm>
            <a:off x="2377625" y="1199775"/>
            <a:ext cx="1163700" cy="3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0b101010</a:t>
            </a:r>
            <a:endParaRPr b="0" i="0" sz="14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632" name="Google Shape;1632;p27"/>
          <p:cNvGrpSpPr/>
          <p:nvPr/>
        </p:nvGrpSpPr>
        <p:grpSpPr>
          <a:xfrm>
            <a:off x="5572225" y="118053"/>
            <a:ext cx="3074175" cy="540600"/>
            <a:chOff x="5961475" y="631800"/>
            <a:chExt cx="3074175" cy="540600"/>
          </a:xfrm>
        </p:grpSpPr>
        <p:grpSp>
          <p:nvGrpSpPr>
            <p:cNvPr id="1633" name="Google Shape;1633;p27"/>
            <p:cNvGrpSpPr/>
            <p:nvPr/>
          </p:nvGrpSpPr>
          <p:grpSpPr>
            <a:xfrm>
              <a:off x="5961475" y="631800"/>
              <a:ext cx="935475" cy="540600"/>
              <a:chOff x="5961475" y="631800"/>
              <a:chExt cx="935475" cy="540600"/>
            </a:xfrm>
          </p:grpSpPr>
          <p:sp>
            <p:nvSpPr>
              <p:cNvPr id="1634" name="Google Shape;1634;p27"/>
              <p:cNvSpPr txBox="1"/>
              <p:nvPr/>
            </p:nvSpPr>
            <p:spPr>
              <a:xfrm>
                <a:off x="5961475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1</a:t>
                </a:r>
                <a:endParaRPr b="1" i="0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5" name="Google Shape;1635;p27"/>
              <p:cNvSpPr txBox="1"/>
              <p:nvPr/>
            </p:nvSpPr>
            <p:spPr>
              <a:xfrm>
                <a:off x="6454150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0</a:t>
                </a:r>
                <a:endParaRPr b="1" i="0" sz="1800" u="none" cap="none" strike="noStrik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636" name="Google Shape;1636;p27"/>
            <p:cNvGrpSpPr/>
            <p:nvPr/>
          </p:nvGrpSpPr>
          <p:grpSpPr>
            <a:xfrm>
              <a:off x="7030825" y="631800"/>
              <a:ext cx="935475" cy="540600"/>
              <a:chOff x="5961475" y="631800"/>
              <a:chExt cx="935475" cy="540600"/>
            </a:xfrm>
          </p:grpSpPr>
          <p:sp>
            <p:nvSpPr>
              <p:cNvPr id="1637" name="Google Shape;1637;p27"/>
              <p:cNvSpPr txBox="1"/>
              <p:nvPr/>
            </p:nvSpPr>
            <p:spPr>
              <a:xfrm>
                <a:off x="5961475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1</a:t>
                </a:r>
                <a:endParaRPr b="1" i="0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8" name="Google Shape;1638;p27"/>
              <p:cNvSpPr txBox="1"/>
              <p:nvPr/>
            </p:nvSpPr>
            <p:spPr>
              <a:xfrm>
                <a:off x="6454150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0</a:t>
                </a:r>
                <a:endParaRPr b="1" i="0" sz="1800" u="none" cap="none" strike="noStrik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639" name="Google Shape;1639;p27"/>
            <p:cNvGrpSpPr/>
            <p:nvPr/>
          </p:nvGrpSpPr>
          <p:grpSpPr>
            <a:xfrm>
              <a:off x="8100175" y="631800"/>
              <a:ext cx="935475" cy="540600"/>
              <a:chOff x="5961475" y="631800"/>
              <a:chExt cx="935475" cy="540600"/>
            </a:xfrm>
          </p:grpSpPr>
          <p:sp>
            <p:nvSpPr>
              <p:cNvPr id="1640" name="Google Shape;1640;p27"/>
              <p:cNvSpPr txBox="1"/>
              <p:nvPr/>
            </p:nvSpPr>
            <p:spPr>
              <a:xfrm>
                <a:off x="5961475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0</a:t>
                </a:r>
                <a:endParaRPr b="1" i="0" sz="1800" u="none" cap="none" strike="noStrik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41" name="Google Shape;1641;p27"/>
              <p:cNvSpPr txBox="1"/>
              <p:nvPr/>
            </p:nvSpPr>
            <p:spPr>
              <a:xfrm>
                <a:off x="6454150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1</a:t>
                </a:r>
                <a:endParaRPr b="1" i="0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642" name="Google Shape;1642;p27"/>
          <p:cNvGrpSpPr/>
          <p:nvPr/>
        </p:nvGrpSpPr>
        <p:grpSpPr>
          <a:xfrm>
            <a:off x="7170945" y="505650"/>
            <a:ext cx="1326206" cy="834300"/>
            <a:chOff x="7170945" y="505650"/>
            <a:chExt cx="1326206" cy="834300"/>
          </a:xfrm>
        </p:grpSpPr>
        <p:grpSp>
          <p:nvGrpSpPr>
            <p:cNvPr id="1643" name="Google Shape;1643;p27"/>
            <p:cNvGrpSpPr/>
            <p:nvPr/>
          </p:nvGrpSpPr>
          <p:grpSpPr>
            <a:xfrm>
              <a:off x="7688712" y="505650"/>
              <a:ext cx="808439" cy="834300"/>
              <a:chOff x="7688712" y="505650"/>
              <a:chExt cx="808439" cy="834300"/>
            </a:xfrm>
          </p:grpSpPr>
          <p:grpSp>
            <p:nvGrpSpPr>
              <p:cNvPr id="1644" name="Google Shape;1644;p27"/>
              <p:cNvGrpSpPr/>
              <p:nvPr/>
            </p:nvGrpSpPr>
            <p:grpSpPr>
              <a:xfrm>
                <a:off x="8206443" y="505650"/>
                <a:ext cx="290708" cy="834300"/>
                <a:chOff x="8206443" y="505650"/>
                <a:chExt cx="290708" cy="834300"/>
              </a:xfrm>
            </p:grpSpPr>
            <p:sp>
              <p:nvSpPr>
                <p:cNvPr id="1645" name="Google Shape;1645;p27"/>
                <p:cNvSpPr/>
                <p:nvPr/>
              </p:nvSpPr>
              <p:spPr>
                <a:xfrm>
                  <a:off x="8206451" y="505650"/>
                  <a:ext cx="290700" cy="834300"/>
                </a:xfrm>
                <a:prstGeom prst="rect">
                  <a:avLst/>
                </a:prstGeom>
                <a:solidFill>
                  <a:schemeClr val="lt2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46" name="Google Shape;1646;p27"/>
                <p:cNvSpPr/>
                <p:nvPr/>
              </p:nvSpPr>
              <p:spPr>
                <a:xfrm>
                  <a:off x="8206443" y="505652"/>
                  <a:ext cx="290700" cy="351900"/>
                </a:xfrm>
                <a:prstGeom prst="rect">
                  <a:avLst/>
                </a:prstGeom>
                <a:solidFill>
                  <a:srgbClr val="FF0000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647" name="Google Shape;1647;p27"/>
              <p:cNvGrpSpPr/>
              <p:nvPr/>
            </p:nvGrpSpPr>
            <p:grpSpPr>
              <a:xfrm>
                <a:off x="7688712" y="505650"/>
                <a:ext cx="282655" cy="834300"/>
                <a:chOff x="8206443" y="505650"/>
                <a:chExt cx="290708" cy="834300"/>
              </a:xfrm>
            </p:grpSpPr>
            <p:sp>
              <p:nvSpPr>
                <p:cNvPr id="1648" name="Google Shape;1648;p27"/>
                <p:cNvSpPr/>
                <p:nvPr/>
              </p:nvSpPr>
              <p:spPr>
                <a:xfrm>
                  <a:off x="8206451" y="505650"/>
                  <a:ext cx="290700" cy="834300"/>
                </a:xfrm>
                <a:prstGeom prst="rect">
                  <a:avLst/>
                </a:prstGeom>
                <a:solidFill>
                  <a:schemeClr val="lt2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49" name="Google Shape;1649;p27"/>
                <p:cNvSpPr/>
                <p:nvPr/>
              </p:nvSpPr>
              <p:spPr>
                <a:xfrm>
                  <a:off x="8206443" y="955927"/>
                  <a:ext cx="290700" cy="351900"/>
                </a:xfrm>
                <a:prstGeom prst="rect">
                  <a:avLst/>
                </a:prstGeom>
                <a:solidFill>
                  <a:srgbClr val="FF0000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grpSp>
          <p:nvGrpSpPr>
            <p:cNvPr id="1650" name="Google Shape;1650;p27"/>
            <p:cNvGrpSpPr/>
            <p:nvPr/>
          </p:nvGrpSpPr>
          <p:grpSpPr>
            <a:xfrm>
              <a:off x="7170945" y="505650"/>
              <a:ext cx="282655" cy="834300"/>
              <a:chOff x="8206443" y="505650"/>
              <a:chExt cx="290708" cy="834300"/>
            </a:xfrm>
          </p:grpSpPr>
          <p:sp>
            <p:nvSpPr>
              <p:cNvPr id="1651" name="Google Shape;1651;p27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52" name="Google Shape;1652;p27"/>
              <p:cNvSpPr/>
              <p:nvPr/>
            </p:nvSpPr>
            <p:spPr>
              <a:xfrm>
                <a:off x="8206443" y="955927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653" name="Google Shape;1653;p27"/>
          <p:cNvGrpSpPr/>
          <p:nvPr/>
        </p:nvGrpSpPr>
        <p:grpSpPr>
          <a:xfrm>
            <a:off x="6127362" y="505650"/>
            <a:ext cx="808439" cy="834300"/>
            <a:chOff x="7688712" y="505650"/>
            <a:chExt cx="808439" cy="834300"/>
          </a:xfrm>
        </p:grpSpPr>
        <p:grpSp>
          <p:nvGrpSpPr>
            <p:cNvPr id="1654" name="Google Shape;1654;p27"/>
            <p:cNvGrpSpPr/>
            <p:nvPr/>
          </p:nvGrpSpPr>
          <p:grpSpPr>
            <a:xfrm>
              <a:off x="8206443" y="505650"/>
              <a:ext cx="290708" cy="834300"/>
              <a:chOff x="8206443" y="505650"/>
              <a:chExt cx="290708" cy="834300"/>
            </a:xfrm>
          </p:grpSpPr>
          <p:sp>
            <p:nvSpPr>
              <p:cNvPr id="1655" name="Google Shape;1655;p27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56" name="Google Shape;1656;p27"/>
              <p:cNvSpPr/>
              <p:nvPr/>
            </p:nvSpPr>
            <p:spPr>
              <a:xfrm>
                <a:off x="8206443" y="505652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657" name="Google Shape;1657;p27"/>
            <p:cNvGrpSpPr/>
            <p:nvPr/>
          </p:nvGrpSpPr>
          <p:grpSpPr>
            <a:xfrm>
              <a:off x="7688712" y="505650"/>
              <a:ext cx="282655" cy="834300"/>
              <a:chOff x="8206443" y="505650"/>
              <a:chExt cx="290708" cy="834300"/>
            </a:xfrm>
          </p:grpSpPr>
          <p:sp>
            <p:nvSpPr>
              <p:cNvPr id="1658" name="Google Shape;1658;p27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59" name="Google Shape;1659;p27"/>
              <p:cNvSpPr/>
              <p:nvPr/>
            </p:nvSpPr>
            <p:spPr>
              <a:xfrm>
                <a:off x="8206443" y="955927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660" name="Google Shape;1660;p27"/>
          <p:cNvGrpSpPr/>
          <p:nvPr/>
        </p:nvGrpSpPr>
        <p:grpSpPr>
          <a:xfrm>
            <a:off x="5077374" y="505650"/>
            <a:ext cx="808439" cy="834300"/>
            <a:chOff x="7688712" y="505650"/>
            <a:chExt cx="808439" cy="834300"/>
          </a:xfrm>
        </p:grpSpPr>
        <p:grpSp>
          <p:nvGrpSpPr>
            <p:cNvPr id="1661" name="Google Shape;1661;p27"/>
            <p:cNvGrpSpPr/>
            <p:nvPr/>
          </p:nvGrpSpPr>
          <p:grpSpPr>
            <a:xfrm>
              <a:off x="8206443" y="505650"/>
              <a:ext cx="290708" cy="834300"/>
              <a:chOff x="8206443" y="505650"/>
              <a:chExt cx="290708" cy="834300"/>
            </a:xfrm>
          </p:grpSpPr>
          <p:sp>
            <p:nvSpPr>
              <p:cNvPr id="1662" name="Google Shape;1662;p27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63" name="Google Shape;1663;p27"/>
              <p:cNvSpPr/>
              <p:nvPr/>
            </p:nvSpPr>
            <p:spPr>
              <a:xfrm>
                <a:off x="8206443" y="505652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664" name="Google Shape;1664;p27"/>
            <p:cNvGrpSpPr/>
            <p:nvPr/>
          </p:nvGrpSpPr>
          <p:grpSpPr>
            <a:xfrm>
              <a:off x="7688712" y="505650"/>
              <a:ext cx="282655" cy="834300"/>
              <a:chOff x="8206443" y="505650"/>
              <a:chExt cx="290708" cy="834300"/>
            </a:xfrm>
          </p:grpSpPr>
          <p:sp>
            <p:nvSpPr>
              <p:cNvPr id="1665" name="Google Shape;1665;p27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66" name="Google Shape;1666;p27"/>
              <p:cNvSpPr/>
              <p:nvPr/>
            </p:nvSpPr>
            <p:spPr>
              <a:xfrm>
                <a:off x="8206443" y="955927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667" name="Google Shape;1667;p27"/>
          <p:cNvGrpSpPr/>
          <p:nvPr/>
        </p:nvGrpSpPr>
        <p:grpSpPr>
          <a:xfrm>
            <a:off x="4099470" y="505650"/>
            <a:ext cx="282655" cy="834300"/>
            <a:chOff x="8206443" y="505650"/>
            <a:chExt cx="290708" cy="834300"/>
          </a:xfrm>
        </p:grpSpPr>
        <p:sp>
          <p:nvSpPr>
            <p:cNvPr id="1668" name="Google Shape;1668;p27"/>
            <p:cNvSpPr/>
            <p:nvPr/>
          </p:nvSpPr>
          <p:spPr>
            <a:xfrm>
              <a:off x="8206451" y="505650"/>
              <a:ext cx="290700" cy="834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9" name="Google Shape;1669;p27"/>
            <p:cNvSpPr/>
            <p:nvPr/>
          </p:nvSpPr>
          <p:spPr>
            <a:xfrm>
              <a:off x="8206443" y="955927"/>
              <a:ext cx="290700" cy="351900"/>
            </a:xfrm>
            <a:prstGeom prst="rect">
              <a:avLst/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670" name="Google Shape;1670;p27"/>
          <p:cNvCxnSpPr>
            <a:stCxn id="1668" idx="2"/>
          </p:cNvCxnSpPr>
          <p:nvPr/>
        </p:nvCxnSpPr>
        <p:spPr>
          <a:xfrm flipH="1">
            <a:off x="4237201" y="1339950"/>
            <a:ext cx="3600" cy="43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671" name="Google Shape;1671;p27"/>
          <p:cNvCxnSpPr/>
          <p:nvPr/>
        </p:nvCxnSpPr>
        <p:spPr>
          <a:xfrm flipH="1">
            <a:off x="5215604" y="1339938"/>
            <a:ext cx="3600" cy="43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672" name="Google Shape;1672;p27"/>
          <p:cNvCxnSpPr/>
          <p:nvPr/>
        </p:nvCxnSpPr>
        <p:spPr>
          <a:xfrm flipH="1">
            <a:off x="5748404" y="1339950"/>
            <a:ext cx="3600" cy="43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673" name="Google Shape;1673;p27"/>
          <p:cNvCxnSpPr/>
          <p:nvPr/>
        </p:nvCxnSpPr>
        <p:spPr>
          <a:xfrm flipH="1">
            <a:off x="6281198" y="1339938"/>
            <a:ext cx="3600" cy="43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674" name="Google Shape;1674;p27"/>
          <p:cNvCxnSpPr/>
          <p:nvPr/>
        </p:nvCxnSpPr>
        <p:spPr>
          <a:xfrm flipH="1">
            <a:off x="6791154" y="1339938"/>
            <a:ext cx="3600" cy="43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675" name="Google Shape;1675;p27"/>
          <p:cNvCxnSpPr/>
          <p:nvPr/>
        </p:nvCxnSpPr>
        <p:spPr>
          <a:xfrm flipH="1">
            <a:off x="7301098" y="1339952"/>
            <a:ext cx="3600" cy="43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676" name="Google Shape;1676;p27"/>
          <p:cNvCxnSpPr/>
          <p:nvPr/>
        </p:nvCxnSpPr>
        <p:spPr>
          <a:xfrm flipH="1">
            <a:off x="7843942" y="1339938"/>
            <a:ext cx="3600" cy="43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677" name="Google Shape;1677;p27"/>
          <p:cNvCxnSpPr/>
          <p:nvPr/>
        </p:nvCxnSpPr>
        <p:spPr>
          <a:xfrm flipH="1">
            <a:off x="8366706" y="1344925"/>
            <a:ext cx="3600" cy="43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678" name="Google Shape;1678;p27"/>
          <p:cNvGrpSpPr/>
          <p:nvPr/>
        </p:nvGrpSpPr>
        <p:grpSpPr>
          <a:xfrm>
            <a:off x="4905475" y="1776025"/>
            <a:ext cx="3854275" cy="567725"/>
            <a:chOff x="4905475" y="1776025"/>
            <a:chExt cx="3854275" cy="567725"/>
          </a:xfrm>
        </p:grpSpPr>
        <p:grpSp>
          <p:nvGrpSpPr>
            <p:cNvPr id="1679" name="Google Shape;1679;p27"/>
            <p:cNvGrpSpPr/>
            <p:nvPr/>
          </p:nvGrpSpPr>
          <p:grpSpPr>
            <a:xfrm>
              <a:off x="5458875" y="1776025"/>
              <a:ext cx="3300875" cy="559813"/>
              <a:chOff x="5858900" y="1551675"/>
              <a:chExt cx="3300875" cy="559813"/>
            </a:xfrm>
          </p:grpSpPr>
          <p:grpSp>
            <p:nvGrpSpPr>
              <p:cNvPr id="1680" name="Google Shape;1680;p27"/>
              <p:cNvGrpSpPr/>
              <p:nvPr/>
            </p:nvGrpSpPr>
            <p:grpSpPr>
              <a:xfrm>
                <a:off x="5858900" y="1551675"/>
                <a:ext cx="1373750" cy="559813"/>
                <a:chOff x="5858900" y="631800"/>
                <a:chExt cx="1373750" cy="559813"/>
              </a:xfrm>
            </p:grpSpPr>
            <p:sp>
              <p:nvSpPr>
                <p:cNvPr id="1681" name="Google Shape;1681;p27"/>
                <p:cNvSpPr txBox="1"/>
                <p:nvPr/>
              </p:nvSpPr>
              <p:spPr>
                <a:xfrm>
                  <a:off x="5858900" y="651013"/>
                  <a:ext cx="7785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b="1" i="0" lang="en" sz="18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PA5</a:t>
                  </a:r>
                  <a:endParaRPr b="1" i="0" sz="18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82" name="Google Shape;1682;p27"/>
                <p:cNvSpPr txBox="1"/>
                <p:nvPr/>
              </p:nvSpPr>
              <p:spPr>
                <a:xfrm>
                  <a:off x="6454150" y="631800"/>
                  <a:ext cx="7785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b="1" i="0" lang="en" sz="1800" u="none" cap="none" strike="noStrike">
                      <a:solidFill>
                        <a:srgbClr val="66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PA4</a:t>
                  </a:r>
                  <a:endParaRPr b="1" i="0" sz="1800" u="none" cap="none" strike="noStrik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683" name="Google Shape;1683;p27"/>
              <p:cNvGrpSpPr/>
              <p:nvPr/>
            </p:nvGrpSpPr>
            <p:grpSpPr>
              <a:xfrm>
                <a:off x="6961684" y="1551675"/>
                <a:ext cx="1242660" cy="540600"/>
                <a:chOff x="5961475" y="631800"/>
                <a:chExt cx="1242660" cy="540600"/>
              </a:xfrm>
            </p:grpSpPr>
            <p:sp>
              <p:nvSpPr>
                <p:cNvPr id="1684" name="Google Shape;1684;p27"/>
                <p:cNvSpPr txBox="1"/>
                <p:nvPr/>
              </p:nvSpPr>
              <p:spPr>
                <a:xfrm>
                  <a:off x="5961475" y="631800"/>
                  <a:ext cx="7167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b="1" i="0" lang="en" sz="18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PA3</a:t>
                  </a:r>
                  <a:endParaRPr b="1" i="0" sz="18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85" name="Google Shape;1685;p27"/>
                <p:cNvSpPr txBox="1"/>
                <p:nvPr/>
              </p:nvSpPr>
              <p:spPr>
                <a:xfrm>
                  <a:off x="6454135" y="631800"/>
                  <a:ext cx="7500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b="1" i="0" lang="en" sz="1800" u="none" cap="none" strike="noStrike">
                      <a:solidFill>
                        <a:srgbClr val="66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PA2</a:t>
                  </a:r>
                  <a:endParaRPr b="1" i="0" sz="1800" u="none" cap="none" strike="noStrik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686" name="Google Shape;1686;p27"/>
              <p:cNvGrpSpPr/>
              <p:nvPr/>
            </p:nvGrpSpPr>
            <p:grpSpPr>
              <a:xfrm>
                <a:off x="8030800" y="1551675"/>
                <a:ext cx="1128975" cy="540605"/>
                <a:chOff x="5961475" y="631795"/>
                <a:chExt cx="1128975" cy="540605"/>
              </a:xfrm>
            </p:grpSpPr>
            <p:sp>
              <p:nvSpPr>
                <p:cNvPr id="1687" name="Google Shape;1687;p27"/>
                <p:cNvSpPr txBox="1"/>
                <p:nvPr/>
              </p:nvSpPr>
              <p:spPr>
                <a:xfrm>
                  <a:off x="5961475" y="631800"/>
                  <a:ext cx="6363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b="1" i="0" lang="en" sz="1800" u="none" cap="none" strike="noStrike">
                      <a:solidFill>
                        <a:srgbClr val="66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PA1</a:t>
                  </a:r>
                  <a:endParaRPr b="1" i="0" sz="1800" u="none" cap="none" strike="noStrik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88" name="Google Shape;1688;p27"/>
                <p:cNvSpPr txBox="1"/>
                <p:nvPr/>
              </p:nvSpPr>
              <p:spPr>
                <a:xfrm>
                  <a:off x="6454150" y="631795"/>
                  <a:ext cx="6363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b="1" i="0" lang="en" sz="18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PA0</a:t>
                  </a:r>
                  <a:endParaRPr b="1" i="0" sz="18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sp>
          <p:nvSpPr>
            <p:cNvPr id="1689" name="Google Shape;1689;p27"/>
            <p:cNvSpPr txBox="1"/>
            <p:nvPr/>
          </p:nvSpPr>
          <p:spPr>
            <a:xfrm>
              <a:off x="4905475" y="1803150"/>
              <a:ext cx="701100" cy="54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" sz="1800" u="none" cap="none" strike="noStrik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rPr>
                <a:t>PA6</a:t>
              </a:r>
              <a:endParaRPr b="1" i="0" sz="1800" u="none" cap="none" strike="noStrike">
                <a:solidFill>
                  <a:srgbClr val="66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690" name="Google Shape;1690;p27"/>
          <p:cNvSpPr/>
          <p:nvPr/>
        </p:nvSpPr>
        <p:spPr>
          <a:xfrm>
            <a:off x="3924750" y="3800175"/>
            <a:ext cx="5166900" cy="1233900"/>
          </a:xfrm>
          <a:prstGeom prst="verticalScroll">
            <a:avLst>
              <a:gd fmla="val 22263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An bedeutet 1, Aus bedeutet 0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91" name="Google Shape;1691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34509" y="144773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1692" name="Google Shape;1692;p27"/>
          <p:cNvSpPr/>
          <p:nvPr/>
        </p:nvSpPr>
        <p:spPr>
          <a:xfrm>
            <a:off x="6758500" y="64525"/>
            <a:ext cx="282600" cy="351900"/>
          </a:xfrm>
          <a:prstGeom prst="wedgeRoundRectCallout">
            <a:avLst>
              <a:gd fmla="val -80217" name="adj1"/>
              <a:gd fmla="val 47464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96" name="Shape 16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7" name="Google Shape;1697;p28"/>
          <p:cNvSpPr/>
          <p:nvPr/>
        </p:nvSpPr>
        <p:spPr>
          <a:xfrm>
            <a:off x="4067850" y="461250"/>
            <a:ext cx="4505700" cy="923100"/>
          </a:xfrm>
          <a:prstGeom prst="rect">
            <a:avLst/>
          </a:prstGeom>
          <a:solidFill>
            <a:srgbClr val="6FA8D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698" name="Google Shape;1698;p28"/>
          <p:cNvGrpSpPr/>
          <p:nvPr/>
        </p:nvGrpSpPr>
        <p:grpSpPr>
          <a:xfrm>
            <a:off x="221803" y="231873"/>
            <a:ext cx="4941382" cy="4617877"/>
            <a:chOff x="5095581" y="278671"/>
            <a:chExt cx="4941382" cy="3457271"/>
          </a:xfrm>
        </p:grpSpPr>
        <p:sp>
          <p:nvSpPr>
            <p:cNvPr id="1699" name="Google Shape;1699;p28"/>
            <p:cNvSpPr/>
            <p:nvPr/>
          </p:nvSpPr>
          <p:spPr>
            <a:xfrm rot="8341007">
              <a:off x="5542257" y="864191"/>
              <a:ext cx="2440847" cy="2274339"/>
            </a:xfrm>
            <a:prstGeom prst="parallelogram">
              <a:avLst>
                <a:gd fmla="val 86625" name="adj"/>
              </a:avLst>
            </a:prstGeom>
            <a:solidFill>
              <a:srgbClr val="6AA84F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700" name="Google Shape;1700;p28"/>
            <p:cNvGrpSpPr/>
            <p:nvPr/>
          </p:nvGrpSpPr>
          <p:grpSpPr>
            <a:xfrm>
              <a:off x="6905553" y="278671"/>
              <a:ext cx="1644093" cy="3187895"/>
              <a:chOff x="7271300" y="8342"/>
              <a:chExt cx="1651193" cy="2670600"/>
            </a:xfrm>
          </p:grpSpPr>
          <p:grpSp>
            <p:nvGrpSpPr>
              <p:cNvPr id="1701" name="Google Shape;1701;p28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702" name="Google Shape;1702;p28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03" name="Google Shape;1703;p28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704" name="Google Shape;1704;p28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1705" name="Google Shape;1705;p28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06" name="Google Shape;1706;p28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707" name="Google Shape;1707;p28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708" name="Google Shape;1708;p28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09" name="Google Shape;1709;p28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710" name="Google Shape;1710;p28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711" name="Google Shape;1711;p28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1712" name="Google Shape;1712;p28"/>
            <p:cNvSpPr/>
            <p:nvPr/>
          </p:nvSpPr>
          <p:spPr>
            <a:xfrm>
              <a:off x="6610701" y="724174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3" name="Google Shape;1713;p28"/>
            <p:cNvSpPr/>
            <p:nvPr/>
          </p:nvSpPr>
          <p:spPr>
            <a:xfrm>
              <a:off x="6610701" y="1003925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4" name="Google Shape;1714;p28"/>
            <p:cNvSpPr/>
            <p:nvPr/>
          </p:nvSpPr>
          <p:spPr>
            <a:xfrm>
              <a:off x="6610701" y="1312226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5" name="Google Shape;1715;p28"/>
            <p:cNvSpPr/>
            <p:nvPr/>
          </p:nvSpPr>
          <p:spPr>
            <a:xfrm>
              <a:off x="6610701" y="1582527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6" name="Google Shape;1716;p28"/>
            <p:cNvSpPr/>
            <p:nvPr/>
          </p:nvSpPr>
          <p:spPr>
            <a:xfrm>
              <a:off x="6610701" y="185282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7" name="Google Shape;1717;p28"/>
            <p:cNvSpPr/>
            <p:nvPr/>
          </p:nvSpPr>
          <p:spPr>
            <a:xfrm>
              <a:off x="6610701" y="216112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8" name="Google Shape;1718;p28"/>
            <p:cNvSpPr/>
            <p:nvPr/>
          </p:nvSpPr>
          <p:spPr>
            <a:xfrm>
              <a:off x="6610701" y="2469429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9" name="Google Shape;1719;p28"/>
            <p:cNvSpPr/>
            <p:nvPr/>
          </p:nvSpPr>
          <p:spPr>
            <a:xfrm>
              <a:off x="6610698" y="276541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0" name="Google Shape;1720;p28"/>
            <p:cNvSpPr/>
            <p:nvPr/>
          </p:nvSpPr>
          <p:spPr>
            <a:xfrm>
              <a:off x="6610701" y="3061406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721" name="Google Shape;1721;p28"/>
            <p:cNvGrpSpPr/>
            <p:nvPr/>
          </p:nvGrpSpPr>
          <p:grpSpPr>
            <a:xfrm>
              <a:off x="6610544" y="548047"/>
              <a:ext cx="1644093" cy="3187895"/>
              <a:chOff x="7271300" y="8342"/>
              <a:chExt cx="1651193" cy="2670600"/>
            </a:xfrm>
          </p:grpSpPr>
          <p:grpSp>
            <p:nvGrpSpPr>
              <p:cNvPr id="1722" name="Google Shape;1722;p28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723" name="Google Shape;1723;p28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24" name="Google Shape;1724;p28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725" name="Google Shape;1725;p28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1726" name="Google Shape;1726;p28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27" name="Google Shape;1727;p28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728" name="Google Shape;1728;p28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729" name="Google Shape;1729;p28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30" name="Google Shape;1730;p28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731" name="Google Shape;1731;p28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732" name="Google Shape;1732;p28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1733" name="Google Shape;1733;p28"/>
            <p:cNvSpPr/>
            <p:nvPr/>
          </p:nvSpPr>
          <p:spPr>
            <a:xfrm rot="8369836">
              <a:off x="7231485" y="818631"/>
              <a:ext cx="2326615" cy="2332993"/>
            </a:xfrm>
            <a:prstGeom prst="parallelogram">
              <a:avLst>
                <a:gd fmla="val 86625" name="adj"/>
              </a:avLst>
            </a:prstGeom>
            <a:solidFill>
              <a:srgbClr val="6AA84F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734" name="Google Shape;1734;p28"/>
          <p:cNvSpPr/>
          <p:nvPr/>
        </p:nvSpPr>
        <p:spPr>
          <a:xfrm>
            <a:off x="1925680" y="824350"/>
            <a:ext cx="13488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b="0" i="0" sz="18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5" name="Google Shape;1735;p28"/>
          <p:cNvSpPr/>
          <p:nvPr/>
        </p:nvSpPr>
        <p:spPr>
          <a:xfrm>
            <a:off x="1925673" y="2006574"/>
            <a:ext cx="13488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b="0" i="0" sz="18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6" name="Google Shape;1736;p28"/>
          <p:cNvSpPr/>
          <p:nvPr/>
        </p:nvSpPr>
        <p:spPr>
          <a:xfrm>
            <a:off x="1925680" y="3188800"/>
            <a:ext cx="12885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6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b="0" i="0" sz="16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7" name="Google Shape;1737;p28"/>
          <p:cNvSpPr txBox="1"/>
          <p:nvPr/>
        </p:nvSpPr>
        <p:spPr>
          <a:xfrm>
            <a:off x="1678773" y="4371025"/>
            <a:ext cx="18426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EA-Speicher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8" name="Google Shape;1738;p28"/>
          <p:cNvSpPr/>
          <p:nvPr/>
        </p:nvSpPr>
        <p:spPr>
          <a:xfrm>
            <a:off x="221803" y="1172400"/>
            <a:ext cx="910500" cy="279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CPU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9" name="Google Shape;1739;p28"/>
          <p:cNvSpPr/>
          <p:nvPr/>
        </p:nvSpPr>
        <p:spPr>
          <a:xfrm>
            <a:off x="1132300" y="2154600"/>
            <a:ext cx="572400" cy="834300"/>
          </a:xfrm>
          <a:prstGeom prst="leftRightArrow">
            <a:avLst>
              <a:gd fmla="val 50000" name="adj1"/>
              <a:gd fmla="val 26963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0" name="Google Shape;1740;p28"/>
          <p:cNvSpPr/>
          <p:nvPr/>
        </p:nvSpPr>
        <p:spPr>
          <a:xfrm>
            <a:off x="19154" y="10"/>
            <a:ext cx="3957900" cy="5143500"/>
          </a:xfrm>
          <a:prstGeom prst="rect">
            <a:avLst/>
          </a:prstGeom>
          <a:noFill/>
          <a:ln cap="flat" cmpd="sng" w="38100">
            <a:solidFill>
              <a:srgbClr val="38761D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1" name="Google Shape;1741;p28"/>
          <p:cNvSpPr txBox="1"/>
          <p:nvPr/>
        </p:nvSpPr>
        <p:spPr>
          <a:xfrm>
            <a:off x="19150" y="4602900"/>
            <a:ext cx="20154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Mikrocontroller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2" name="Google Shape;1742;p28"/>
          <p:cNvSpPr/>
          <p:nvPr/>
        </p:nvSpPr>
        <p:spPr>
          <a:xfrm>
            <a:off x="3924750" y="2174600"/>
            <a:ext cx="5166900" cy="1233900"/>
          </a:xfrm>
          <a:prstGeom prst="verticalScroll">
            <a:avLst>
              <a:gd fmla="val 22263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 jedem lDR können bis zu 16 Schalterchen angeschlossen sein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3" name="Google Shape;1743;p28"/>
          <p:cNvSpPr/>
          <p:nvPr/>
        </p:nvSpPr>
        <p:spPr>
          <a:xfrm>
            <a:off x="1704700" y="832350"/>
            <a:ext cx="1699500" cy="10902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4" name="Google Shape;1744;p28"/>
          <p:cNvSpPr/>
          <p:nvPr/>
        </p:nvSpPr>
        <p:spPr>
          <a:xfrm>
            <a:off x="1678775" y="2010575"/>
            <a:ext cx="1699500" cy="1090200"/>
          </a:xfrm>
          <a:prstGeom prst="rect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5" name="Google Shape;1745;p28"/>
          <p:cNvSpPr/>
          <p:nvPr/>
        </p:nvSpPr>
        <p:spPr>
          <a:xfrm>
            <a:off x="1678775" y="3134863"/>
            <a:ext cx="1699500" cy="1090200"/>
          </a:xfrm>
          <a:prstGeom prst="rect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46" name="Google Shape;1746;p28"/>
          <p:cNvCxnSpPr/>
          <p:nvPr/>
        </p:nvCxnSpPr>
        <p:spPr>
          <a:xfrm>
            <a:off x="3404200" y="1776015"/>
            <a:ext cx="5242200" cy="69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747" name="Google Shape;1747;p28"/>
          <p:cNvSpPr txBox="1"/>
          <p:nvPr/>
        </p:nvSpPr>
        <p:spPr>
          <a:xfrm flipH="1">
            <a:off x="4423593" y="461250"/>
            <a:ext cx="910500" cy="85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0" i="0" lang="en" sz="2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2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8" name="Google Shape;1748;p28"/>
          <p:cNvSpPr txBox="1"/>
          <p:nvPr/>
        </p:nvSpPr>
        <p:spPr>
          <a:xfrm>
            <a:off x="2377625" y="1199775"/>
            <a:ext cx="1163700" cy="3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0b101010</a:t>
            </a:r>
            <a:endParaRPr b="0" i="0" sz="14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49" name="Google Shape;1749;p28"/>
          <p:cNvGrpSpPr/>
          <p:nvPr/>
        </p:nvGrpSpPr>
        <p:grpSpPr>
          <a:xfrm>
            <a:off x="5499375" y="1293628"/>
            <a:ext cx="3074175" cy="540600"/>
            <a:chOff x="5961475" y="631800"/>
            <a:chExt cx="3074175" cy="540600"/>
          </a:xfrm>
        </p:grpSpPr>
        <p:grpSp>
          <p:nvGrpSpPr>
            <p:cNvPr id="1750" name="Google Shape;1750;p28"/>
            <p:cNvGrpSpPr/>
            <p:nvPr/>
          </p:nvGrpSpPr>
          <p:grpSpPr>
            <a:xfrm>
              <a:off x="5961475" y="631800"/>
              <a:ext cx="935475" cy="540600"/>
              <a:chOff x="5961475" y="631800"/>
              <a:chExt cx="935475" cy="540600"/>
            </a:xfrm>
          </p:grpSpPr>
          <p:sp>
            <p:nvSpPr>
              <p:cNvPr id="1751" name="Google Shape;1751;p28"/>
              <p:cNvSpPr txBox="1"/>
              <p:nvPr/>
            </p:nvSpPr>
            <p:spPr>
              <a:xfrm>
                <a:off x="5961475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1</a:t>
                </a:r>
                <a:endParaRPr b="1" i="0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52" name="Google Shape;1752;p28"/>
              <p:cNvSpPr txBox="1"/>
              <p:nvPr/>
            </p:nvSpPr>
            <p:spPr>
              <a:xfrm>
                <a:off x="6454150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0</a:t>
                </a:r>
                <a:endParaRPr b="1" i="0" sz="1800" u="none" cap="none" strike="noStrik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753" name="Google Shape;1753;p28"/>
            <p:cNvGrpSpPr/>
            <p:nvPr/>
          </p:nvGrpSpPr>
          <p:grpSpPr>
            <a:xfrm>
              <a:off x="7030825" y="631800"/>
              <a:ext cx="935475" cy="540600"/>
              <a:chOff x="5961475" y="631800"/>
              <a:chExt cx="935475" cy="540600"/>
            </a:xfrm>
          </p:grpSpPr>
          <p:sp>
            <p:nvSpPr>
              <p:cNvPr id="1754" name="Google Shape;1754;p28"/>
              <p:cNvSpPr txBox="1"/>
              <p:nvPr/>
            </p:nvSpPr>
            <p:spPr>
              <a:xfrm>
                <a:off x="5961475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1</a:t>
                </a:r>
                <a:endParaRPr b="1" i="0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55" name="Google Shape;1755;p28"/>
              <p:cNvSpPr txBox="1"/>
              <p:nvPr/>
            </p:nvSpPr>
            <p:spPr>
              <a:xfrm>
                <a:off x="6454150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0</a:t>
                </a:r>
                <a:endParaRPr b="1" i="0" sz="1800" u="none" cap="none" strike="noStrik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756" name="Google Shape;1756;p28"/>
            <p:cNvGrpSpPr/>
            <p:nvPr/>
          </p:nvGrpSpPr>
          <p:grpSpPr>
            <a:xfrm>
              <a:off x="8100175" y="631800"/>
              <a:ext cx="935475" cy="540600"/>
              <a:chOff x="5961475" y="631800"/>
              <a:chExt cx="935475" cy="540600"/>
            </a:xfrm>
          </p:grpSpPr>
          <p:sp>
            <p:nvSpPr>
              <p:cNvPr id="1757" name="Google Shape;1757;p28"/>
              <p:cNvSpPr txBox="1"/>
              <p:nvPr/>
            </p:nvSpPr>
            <p:spPr>
              <a:xfrm>
                <a:off x="5961475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0</a:t>
                </a:r>
                <a:endParaRPr b="1" i="0" sz="1800" u="none" cap="none" strike="noStrik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58" name="Google Shape;1758;p28"/>
              <p:cNvSpPr txBox="1"/>
              <p:nvPr/>
            </p:nvSpPr>
            <p:spPr>
              <a:xfrm>
                <a:off x="6454150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1</a:t>
                </a:r>
                <a:endParaRPr b="1" i="0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759" name="Google Shape;1759;p28"/>
          <p:cNvGrpSpPr/>
          <p:nvPr/>
        </p:nvGrpSpPr>
        <p:grpSpPr>
          <a:xfrm>
            <a:off x="7170945" y="505650"/>
            <a:ext cx="1326206" cy="834300"/>
            <a:chOff x="7170945" y="505650"/>
            <a:chExt cx="1326206" cy="834300"/>
          </a:xfrm>
        </p:grpSpPr>
        <p:grpSp>
          <p:nvGrpSpPr>
            <p:cNvPr id="1760" name="Google Shape;1760;p28"/>
            <p:cNvGrpSpPr/>
            <p:nvPr/>
          </p:nvGrpSpPr>
          <p:grpSpPr>
            <a:xfrm>
              <a:off x="7688712" y="505650"/>
              <a:ext cx="808439" cy="834300"/>
              <a:chOff x="7688712" y="505650"/>
              <a:chExt cx="808439" cy="834300"/>
            </a:xfrm>
          </p:grpSpPr>
          <p:grpSp>
            <p:nvGrpSpPr>
              <p:cNvPr id="1761" name="Google Shape;1761;p28"/>
              <p:cNvGrpSpPr/>
              <p:nvPr/>
            </p:nvGrpSpPr>
            <p:grpSpPr>
              <a:xfrm>
                <a:off x="8206443" y="505650"/>
                <a:ext cx="290708" cy="834300"/>
                <a:chOff x="8206443" y="505650"/>
                <a:chExt cx="290708" cy="834300"/>
              </a:xfrm>
            </p:grpSpPr>
            <p:sp>
              <p:nvSpPr>
                <p:cNvPr id="1762" name="Google Shape;1762;p28"/>
                <p:cNvSpPr/>
                <p:nvPr/>
              </p:nvSpPr>
              <p:spPr>
                <a:xfrm>
                  <a:off x="8206451" y="505650"/>
                  <a:ext cx="290700" cy="834300"/>
                </a:xfrm>
                <a:prstGeom prst="rect">
                  <a:avLst/>
                </a:prstGeom>
                <a:solidFill>
                  <a:schemeClr val="lt2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63" name="Google Shape;1763;p28"/>
                <p:cNvSpPr/>
                <p:nvPr/>
              </p:nvSpPr>
              <p:spPr>
                <a:xfrm>
                  <a:off x="8206443" y="505652"/>
                  <a:ext cx="290700" cy="351900"/>
                </a:xfrm>
                <a:prstGeom prst="rect">
                  <a:avLst/>
                </a:prstGeom>
                <a:solidFill>
                  <a:srgbClr val="FF0000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764" name="Google Shape;1764;p28"/>
              <p:cNvGrpSpPr/>
              <p:nvPr/>
            </p:nvGrpSpPr>
            <p:grpSpPr>
              <a:xfrm>
                <a:off x="7688712" y="505650"/>
                <a:ext cx="282655" cy="834300"/>
                <a:chOff x="8206443" y="505650"/>
                <a:chExt cx="290708" cy="834300"/>
              </a:xfrm>
            </p:grpSpPr>
            <p:sp>
              <p:nvSpPr>
                <p:cNvPr id="1765" name="Google Shape;1765;p28"/>
                <p:cNvSpPr/>
                <p:nvPr/>
              </p:nvSpPr>
              <p:spPr>
                <a:xfrm>
                  <a:off x="8206451" y="505650"/>
                  <a:ext cx="290700" cy="834300"/>
                </a:xfrm>
                <a:prstGeom prst="rect">
                  <a:avLst/>
                </a:prstGeom>
                <a:solidFill>
                  <a:schemeClr val="lt2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66" name="Google Shape;1766;p28"/>
                <p:cNvSpPr/>
                <p:nvPr/>
              </p:nvSpPr>
              <p:spPr>
                <a:xfrm>
                  <a:off x="8206443" y="955927"/>
                  <a:ext cx="290700" cy="351900"/>
                </a:xfrm>
                <a:prstGeom prst="rect">
                  <a:avLst/>
                </a:prstGeom>
                <a:solidFill>
                  <a:srgbClr val="FF0000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grpSp>
          <p:nvGrpSpPr>
            <p:cNvPr id="1767" name="Google Shape;1767;p28"/>
            <p:cNvGrpSpPr/>
            <p:nvPr/>
          </p:nvGrpSpPr>
          <p:grpSpPr>
            <a:xfrm>
              <a:off x="7170945" y="505650"/>
              <a:ext cx="282655" cy="834300"/>
              <a:chOff x="8206443" y="505650"/>
              <a:chExt cx="290708" cy="834300"/>
            </a:xfrm>
          </p:grpSpPr>
          <p:sp>
            <p:nvSpPr>
              <p:cNvPr id="1768" name="Google Shape;1768;p28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69" name="Google Shape;1769;p28"/>
              <p:cNvSpPr/>
              <p:nvPr/>
            </p:nvSpPr>
            <p:spPr>
              <a:xfrm>
                <a:off x="8206443" y="955927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770" name="Google Shape;1770;p28"/>
          <p:cNvGrpSpPr/>
          <p:nvPr/>
        </p:nvGrpSpPr>
        <p:grpSpPr>
          <a:xfrm>
            <a:off x="6127362" y="505650"/>
            <a:ext cx="808439" cy="834300"/>
            <a:chOff x="7688712" y="505650"/>
            <a:chExt cx="808439" cy="834300"/>
          </a:xfrm>
        </p:grpSpPr>
        <p:grpSp>
          <p:nvGrpSpPr>
            <p:cNvPr id="1771" name="Google Shape;1771;p28"/>
            <p:cNvGrpSpPr/>
            <p:nvPr/>
          </p:nvGrpSpPr>
          <p:grpSpPr>
            <a:xfrm>
              <a:off x="8206443" y="505650"/>
              <a:ext cx="290708" cy="834300"/>
              <a:chOff x="8206443" y="505650"/>
              <a:chExt cx="290708" cy="834300"/>
            </a:xfrm>
          </p:grpSpPr>
          <p:sp>
            <p:nvSpPr>
              <p:cNvPr id="1772" name="Google Shape;1772;p28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73" name="Google Shape;1773;p28"/>
              <p:cNvSpPr/>
              <p:nvPr/>
            </p:nvSpPr>
            <p:spPr>
              <a:xfrm>
                <a:off x="8206443" y="505652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774" name="Google Shape;1774;p28"/>
            <p:cNvGrpSpPr/>
            <p:nvPr/>
          </p:nvGrpSpPr>
          <p:grpSpPr>
            <a:xfrm>
              <a:off x="7688712" y="505650"/>
              <a:ext cx="282655" cy="834300"/>
              <a:chOff x="8206443" y="505650"/>
              <a:chExt cx="290708" cy="834300"/>
            </a:xfrm>
          </p:grpSpPr>
          <p:sp>
            <p:nvSpPr>
              <p:cNvPr id="1775" name="Google Shape;1775;p28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76" name="Google Shape;1776;p28"/>
              <p:cNvSpPr/>
              <p:nvPr/>
            </p:nvSpPr>
            <p:spPr>
              <a:xfrm>
                <a:off x="8206443" y="955927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777" name="Google Shape;1777;p28"/>
          <p:cNvGrpSpPr/>
          <p:nvPr/>
        </p:nvGrpSpPr>
        <p:grpSpPr>
          <a:xfrm>
            <a:off x="5077374" y="505650"/>
            <a:ext cx="808439" cy="834300"/>
            <a:chOff x="7688712" y="505650"/>
            <a:chExt cx="808439" cy="834300"/>
          </a:xfrm>
        </p:grpSpPr>
        <p:grpSp>
          <p:nvGrpSpPr>
            <p:cNvPr id="1778" name="Google Shape;1778;p28"/>
            <p:cNvGrpSpPr/>
            <p:nvPr/>
          </p:nvGrpSpPr>
          <p:grpSpPr>
            <a:xfrm>
              <a:off x="8206443" y="505650"/>
              <a:ext cx="290708" cy="834300"/>
              <a:chOff x="8206443" y="505650"/>
              <a:chExt cx="290708" cy="834300"/>
            </a:xfrm>
          </p:grpSpPr>
          <p:sp>
            <p:nvSpPr>
              <p:cNvPr id="1779" name="Google Shape;1779;p28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80" name="Google Shape;1780;p28"/>
              <p:cNvSpPr/>
              <p:nvPr/>
            </p:nvSpPr>
            <p:spPr>
              <a:xfrm>
                <a:off x="8206443" y="505652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781" name="Google Shape;1781;p28"/>
            <p:cNvGrpSpPr/>
            <p:nvPr/>
          </p:nvGrpSpPr>
          <p:grpSpPr>
            <a:xfrm>
              <a:off x="7688712" y="505650"/>
              <a:ext cx="282655" cy="834300"/>
              <a:chOff x="8206443" y="505650"/>
              <a:chExt cx="290708" cy="834300"/>
            </a:xfrm>
          </p:grpSpPr>
          <p:sp>
            <p:nvSpPr>
              <p:cNvPr id="1782" name="Google Shape;1782;p28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83" name="Google Shape;1783;p28"/>
              <p:cNvSpPr/>
              <p:nvPr/>
            </p:nvSpPr>
            <p:spPr>
              <a:xfrm>
                <a:off x="8206443" y="955927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784" name="Google Shape;1784;p28"/>
          <p:cNvGrpSpPr/>
          <p:nvPr/>
        </p:nvGrpSpPr>
        <p:grpSpPr>
          <a:xfrm>
            <a:off x="4099470" y="505650"/>
            <a:ext cx="282655" cy="834300"/>
            <a:chOff x="8206443" y="505650"/>
            <a:chExt cx="290708" cy="834300"/>
          </a:xfrm>
        </p:grpSpPr>
        <p:sp>
          <p:nvSpPr>
            <p:cNvPr id="1785" name="Google Shape;1785;p28"/>
            <p:cNvSpPr/>
            <p:nvPr/>
          </p:nvSpPr>
          <p:spPr>
            <a:xfrm>
              <a:off x="8206451" y="505650"/>
              <a:ext cx="290700" cy="834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6" name="Google Shape;1786;p28"/>
            <p:cNvSpPr/>
            <p:nvPr/>
          </p:nvSpPr>
          <p:spPr>
            <a:xfrm>
              <a:off x="8206443" y="955927"/>
              <a:ext cx="290700" cy="351900"/>
            </a:xfrm>
            <a:prstGeom prst="rect">
              <a:avLst/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787" name="Google Shape;1787;p28"/>
          <p:cNvCxnSpPr>
            <a:stCxn id="1785" idx="2"/>
          </p:cNvCxnSpPr>
          <p:nvPr/>
        </p:nvCxnSpPr>
        <p:spPr>
          <a:xfrm flipH="1">
            <a:off x="4237201" y="1339950"/>
            <a:ext cx="3600" cy="43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788" name="Google Shape;1788;p28"/>
          <p:cNvCxnSpPr/>
          <p:nvPr/>
        </p:nvCxnSpPr>
        <p:spPr>
          <a:xfrm flipH="1">
            <a:off x="5215604" y="1339938"/>
            <a:ext cx="3600" cy="43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789" name="Google Shape;1789;p28"/>
          <p:cNvCxnSpPr/>
          <p:nvPr/>
        </p:nvCxnSpPr>
        <p:spPr>
          <a:xfrm flipH="1">
            <a:off x="5748404" y="1339950"/>
            <a:ext cx="3600" cy="43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790" name="Google Shape;1790;p28"/>
          <p:cNvCxnSpPr/>
          <p:nvPr/>
        </p:nvCxnSpPr>
        <p:spPr>
          <a:xfrm flipH="1">
            <a:off x="6281198" y="1339938"/>
            <a:ext cx="3600" cy="43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791" name="Google Shape;1791;p28"/>
          <p:cNvCxnSpPr/>
          <p:nvPr/>
        </p:nvCxnSpPr>
        <p:spPr>
          <a:xfrm flipH="1">
            <a:off x="6791154" y="1339938"/>
            <a:ext cx="3600" cy="43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792" name="Google Shape;1792;p28"/>
          <p:cNvCxnSpPr/>
          <p:nvPr/>
        </p:nvCxnSpPr>
        <p:spPr>
          <a:xfrm flipH="1">
            <a:off x="7301098" y="1339952"/>
            <a:ext cx="3600" cy="43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793" name="Google Shape;1793;p28"/>
          <p:cNvCxnSpPr/>
          <p:nvPr/>
        </p:nvCxnSpPr>
        <p:spPr>
          <a:xfrm flipH="1">
            <a:off x="7843942" y="1339938"/>
            <a:ext cx="3600" cy="43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794" name="Google Shape;1794;p28"/>
          <p:cNvCxnSpPr/>
          <p:nvPr/>
        </p:nvCxnSpPr>
        <p:spPr>
          <a:xfrm flipH="1">
            <a:off x="8366706" y="1344925"/>
            <a:ext cx="3600" cy="43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795" name="Google Shape;1795;p28"/>
          <p:cNvGrpSpPr/>
          <p:nvPr/>
        </p:nvGrpSpPr>
        <p:grpSpPr>
          <a:xfrm>
            <a:off x="4905475" y="1776025"/>
            <a:ext cx="3854275" cy="567725"/>
            <a:chOff x="4905475" y="1776025"/>
            <a:chExt cx="3854275" cy="567725"/>
          </a:xfrm>
        </p:grpSpPr>
        <p:grpSp>
          <p:nvGrpSpPr>
            <p:cNvPr id="1796" name="Google Shape;1796;p28"/>
            <p:cNvGrpSpPr/>
            <p:nvPr/>
          </p:nvGrpSpPr>
          <p:grpSpPr>
            <a:xfrm>
              <a:off x="5458875" y="1776025"/>
              <a:ext cx="3300875" cy="559813"/>
              <a:chOff x="5858900" y="1551675"/>
              <a:chExt cx="3300875" cy="559813"/>
            </a:xfrm>
          </p:grpSpPr>
          <p:grpSp>
            <p:nvGrpSpPr>
              <p:cNvPr id="1797" name="Google Shape;1797;p28"/>
              <p:cNvGrpSpPr/>
              <p:nvPr/>
            </p:nvGrpSpPr>
            <p:grpSpPr>
              <a:xfrm>
                <a:off x="5858900" y="1551675"/>
                <a:ext cx="1373750" cy="559813"/>
                <a:chOff x="5858900" y="631800"/>
                <a:chExt cx="1373750" cy="559813"/>
              </a:xfrm>
            </p:grpSpPr>
            <p:sp>
              <p:nvSpPr>
                <p:cNvPr id="1798" name="Google Shape;1798;p28"/>
                <p:cNvSpPr txBox="1"/>
                <p:nvPr/>
              </p:nvSpPr>
              <p:spPr>
                <a:xfrm>
                  <a:off x="5858900" y="651013"/>
                  <a:ext cx="7785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b="1" i="0" lang="en" sz="18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PA5</a:t>
                  </a:r>
                  <a:endParaRPr b="1" i="0" sz="18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99" name="Google Shape;1799;p28"/>
                <p:cNvSpPr txBox="1"/>
                <p:nvPr/>
              </p:nvSpPr>
              <p:spPr>
                <a:xfrm>
                  <a:off x="6454150" y="631800"/>
                  <a:ext cx="7785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b="1" i="0" lang="en" sz="1800" u="none" cap="none" strike="noStrike">
                      <a:solidFill>
                        <a:srgbClr val="66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PA4</a:t>
                  </a:r>
                  <a:endParaRPr b="1" i="0" sz="1800" u="none" cap="none" strike="noStrik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800" name="Google Shape;1800;p28"/>
              <p:cNvGrpSpPr/>
              <p:nvPr/>
            </p:nvGrpSpPr>
            <p:grpSpPr>
              <a:xfrm>
                <a:off x="6961684" y="1551675"/>
                <a:ext cx="1242660" cy="540600"/>
                <a:chOff x="5961475" y="631800"/>
                <a:chExt cx="1242660" cy="540600"/>
              </a:xfrm>
            </p:grpSpPr>
            <p:sp>
              <p:nvSpPr>
                <p:cNvPr id="1801" name="Google Shape;1801;p28"/>
                <p:cNvSpPr txBox="1"/>
                <p:nvPr/>
              </p:nvSpPr>
              <p:spPr>
                <a:xfrm>
                  <a:off x="5961475" y="631800"/>
                  <a:ext cx="7167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b="1" i="0" lang="en" sz="18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PA3</a:t>
                  </a:r>
                  <a:endParaRPr b="1" i="0" sz="18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02" name="Google Shape;1802;p28"/>
                <p:cNvSpPr txBox="1"/>
                <p:nvPr/>
              </p:nvSpPr>
              <p:spPr>
                <a:xfrm>
                  <a:off x="6454135" y="631800"/>
                  <a:ext cx="7500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b="1" i="0" lang="en" sz="1800" u="none" cap="none" strike="noStrike">
                      <a:solidFill>
                        <a:srgbClr val="66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PA2</a:t>
                  </a:r>
                  <a:endParaRPr b="1" i="0" sz="1800" u="none" cap="none" strike="noStrik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803" name="Google Shape;1803;p28"/>
              <p:cNvGrpSpPr/>
              <p:nvPr/>
            </p:nvGrpSpPr>
            <p:grpSpPr>
              <a:xfrm>
                <a:off x="8030800" y="1551675"/>
                <a:ext cx="1128975" cy="540605"/>
                <a:chOff x="5961475" y="631795"/>
                <a:chExt cx="1128975" cy="540605"/>
              </a:xfrm>
            </p:grpSpPr>
            <p:sp>
              <p:nvSpPr>
                <p:cNvPr id="1804" name="Google Shape;1804;p28"/>
                <p:cNvSpPr txBox="1"/>
                <p:nvPr/>
              </p:nvSpPr>
              <p:spPr>
                <a:xfrm>
                  <a:off x="5961475" y="631800"/>
                  <a:ext cx="6363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b="1" i="0" lang="en" sz="1800" u="none" cap="none" strike="noStrike">
                      <a:solidFill>
                        <a:srgbClr val="66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PA1</a:t>
                  </a:r>
                  <a:endParaRPr b="1" i="0" sz="1800" u="none" cap="none" strike="noStrik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05" name="Google Shape;1805;p28"/>
                <p:cNvSpPr txBox="1"/>
                <p:nvPr/>
              </p:nvSpPr>
              <p:spPr>
                <a:xfrm>
                  <a:off x="6454150" y="631795"/>
                  <a:ext cx="6363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b="1" i="0" lang="en" sz="18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PA0</a:t>
                  </a:r>
                  <a:endParaRPr b="1" i="0" sz="18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sp>
          <p:nvSpPr>
            <p:cNvPr id="1806" name="Google Shape;1806;p28"/>
            <p:cNvSpPr txBox="1"/>
            <p:nvPr/>
          </p:nvSpPr>
          <p:spPr>
            <a:xfrm>
              <a:off x="4905475" y="1803150"/>
              <a:ext cx="701100" cy="54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" sz="1800" u="none" cap="none" strike="noStrik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rPr>
                <a:t>PA6</a:t>
              </a:r>
              <a:endParaRPr b="1" i="0" sz="1800" u="none" cap="none" strike="noStrike">
                <a:solidFill>
                  <a:srgbClr val="66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807" name="Google Shape;1807;p28"/>
          <p:cNvSpPr/>
          <p:nvPr/>
        </p:nvSpPr>
        <p:spPr>
          <a:xfrm>
            <a:off x="3924750" y="3800175"/>
            <a:ext cx="5166900" cy="1233900"/>
          </a:xfrm>
          <a:prstGeom prst="verticalScroll">
            <a:avLst>
              <a:gd fmla="val 22263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An bedeutet 1, Aus bedeutet 0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08" name="Google Shape;1808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65172" y="892173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12" name="Shape 18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3" name="Google Shape;1813;p29"/>
          <p:cNvSpPr/>
          <p:nvPr/>
        </p:nvSpPr>
        <p:spPr>
          <a:xfrm>
            <a:off x="4067850" y="461250"/>
            <a:ext cx="4505700" cy="923100"/>
          </a:xfrm>
          <a:prstGeom prst="rect">
            <a:avLst/>
          </a:prstGeom>
          <a:solidFill>
            <a:srgbClr val="6FA8D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14" name="Google Shape;1814;p29"/>
          <p:cNvGrpSpPr/>
          <p:nvPr/>
        </p:nvGrpSpPr>
        <p:grpSpPr>
          <a:xfrm>
            <a:off x="221803" y="231873"/>
            <a:ext cx="4941382" cy="4617877"/>
            <a:chOff x="5095581" y="278671"/>
            <a:chExt cx="4941382" cy="3457271"/>
          </a:xfrm>
        </p:grpSpPr>
        <p:sp>
          <p:nvSpPr>
            <p:cNvPr id="1815" name="Google Shape;1815;p29"/>
            <p:cNvSpPr/>
            <p:nvPr/>
          </p:nvSpPr>
          <p:spPr>
            <a:xfrm rot="8341007">
              <a:off x="5542257" y="864191"/>
              <a:ext cx="2440847" cy="2274339"/>
            </a:xfrm>
            <a:prstGeom prst="parallelogram">
              <a:avLst>
                <a:gd fmla="val 86625" name="adj"/>
              </a:avLst>
            </a:prstGeom>
            <a:solidFill>
              <a:srgbClr val="6AA84F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816" name="Google Shape;1816;p29"/>
            <p:cNvGrpSpPr/>
            <p:nvPr/>
          </p:nvGrpSpPr>
          <p:grpSpPr>
            <a:xfrm>
              <a:off x="6905553" y="278671"/>
              <a:ext cx="1644093" cy="3187895"/>
              <a:chOff x="7271300" y="8342"/>
              <a:chExt cx="1651193" cy="2670600"/>
            </a:xfrm>
          </p:grpSpPr>
          <p:grpSp>
            <p:nvGrpSpPr>
              <p:cNvPr id="1817" name="Google Shape;1817;p29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818" name="Google Shape;1818;p29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19" name="Google Shape;1819;p29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820" name="Google Shape;1820;p29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1821" name="Google Shape;1821;p29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22" name="Google Shape;1822;p29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823" name="Google Shape;1823;p29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824" name="Google Shape;1824;p29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25" name="Google Shape;1825;p29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826" name="Google Shape;1826;p29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827" name="Google Shape;1827;p29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1828" name="Google Shape;1828;p29"/>
            <p:cNvSpPr/>
            <p:nvPr/>
          </p:nvSpPr>
          <p:spPr>
            <a:xfrm>
              <a:off x="6610701" y="724174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9" name="Google Shape;1829;p29"/>
            <p:cNvSpPr/>
            <p:nvPr/>
          </p:nvSpPr>
          <p:spPr>
            <a:xfrm>
              <a:off x="6610701" y="1003925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0" name="Google Shape;1830;p29"/>
            <p:cNvSpPr/>
            <p:nvPr/>
          </p:nvSpPr>
          <p:spPr>
            <a:xfrm>
              <a:off x="6610701" y="1312226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1" name="Google Shape;1831;p29"/>
            <p:cNvSpPr/>
            <p:nvPr/>
          </p:nvSpPr>
          <p:spPr>
            <a:xfrm>
              <a:off x="6610701" y="1582527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2" name="Google Shape;1832;p29"/>
            <p:cNvSpPr/>
            <p:nvPr/>
          </p:nvSpPr>
          <p:spPr>
            <a:xfrm>
              <a:off x="6610701" y="185282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3" name="Google Shape;1833;p29"/>
            <p:cNvSpPr/>
            <p:nvPr/>
          </p:nvSpPr>
          <p:spPr>
            <a:xfrm>
              <a:off x="6610701" y="216112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4" name="Google Shape;1834;p29"/>
            <p:cNvSpPr/>
            <p:nvPr/>
          </p:nvSpPr>
          <p:spPr>
            <a:xfrm>
              <a:off x="6610701" y="2469429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5" name="Google Shape;1835;p29"/>
            <p:cNvSpPr/>
            <p:nvPr/>
          </p:nvSpPr>
          <p:spPr>
            <a:xfrm>
              <a:off x="6610698" y="276541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6" name="Google Shape;1836;p29"/>
            <p:cNvSpPr/>
            <p:nvPr/>
          </p:nvSpPr>
          <p:spPr>
            <a:xfrm>
              <a:off x="6610701" y="3061406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837" name="Google Shape;1837;p29"/>
            <p:cNvGrpSpPr/>
            <p:nvPr/>
          </p:nvGrpSpPr>
          <p:grpSpPr>
            <a:xfrm>
              <a:off x="6610544" y="548047"/>
              <a:ext cx="1644093" cy="3187895"/>
              <a:chOff x="7271300" y="8342"/>
              <a:chExt cx="1651193" cy="2670600"/>
            </a:xfrm>
          </p:grpSpPr>
          <p:grpSp>
            <p:nvGrpSpPr>
              <p:cNvPr id="1838" name="Google Shape;1838;p29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839" name="Google Shape;1839;p29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40" name="Google Shape;1840;p29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841" name="Google Shape;1841;p29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1842" name="Google Shape;1842;p29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43" name="Google Shape;1843;p29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844" name="Google Shape;1844;p29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845" name="Google Shape;1845;p29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46" name="Google Shape;1846;p29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847" name="Google Shape;1847;p29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848" name="Google Shape;1848;p29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1849" name="Google Shape;1849;p29"/>
            <p:cNvSpPr/>
            <p:nvPr/>
          </p:nvSpPr>
          <p:spPr>
            <a:xfrm rot="8369836">
              <a:off x="7231485" y="818631"/>
              <a:ext cx="2326615" cy="2332993"/>
            </a:xfrm>
            <a:prstGeom prst="parallelogram">
              <a:avLst>
                <a:gd fmla="val 86625" name="adj"/>
              </a:avLst>
            </a:prstGeom>
            <a:solidFill>
              <a:srgbClr val="6AA84F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850" name="Google Shape;1850;p29"/>
          <p:cNvSpPr/>
          <p:nvPr/>
        </p:nvSpPr>
        <p:spPr>
          <a:xfrm>
            <a:off x="1925680" y="824350"/>
            <a:ext cx="13488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b="0" i="0" sz="18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1" name="Google Shape;1851;p29"/>
          <p:cNvSpPr/>
          <p:nvPr/>
        </p:nvSpPr>
        <p:spPr>
          <a:xfrm>
            <a:off x="1925673" y="2006574"/>
            <a:ext cx="13488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b="0" i="0" sz="18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2" name="Google Shape;1852;p29"/>
          <p:cNvSpPr/>
          <p:nvPr/>
        </p:nvSpPr>
        <p:spPr>
          <a:xfrm>
            <a:off x="1925680" y="3188800"/>
            <a:ext cx="12885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6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b="0" i="0" sz="16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3" name="Google Shape;1853;p29"/>
          <p:cNvSpPr txBox="1"/>
          <p:nvPr/>
        </p:nvSpPr>
        <p:spPr>
          <a:xfrm>
            <a:off x="1678773" y="4371025"/>
            <a:ext cx="18426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EA-Speicher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4" name="Google Shape;1854;p29"/>
          <p:cNvSpPr/>
          <p:nvPr/>
        </p:nvSpPr>
        <p:spPr>
          <a:xfrm>
            <a:off x="221803" y="1172400"/>
            <a:ext cx="910500" cy="279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CPU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5" name="Google Shape;1855;p29"/>
          <p:cNvSpPr/>
          <p:nvPr/>
        </p:nvSpPr>
        <p:spPr>
          <a:xfrm>
            <a:off x="1132300" y="2154600"/>
            <a:ext cx="572400" cy="834300"/>
          </a:xfrm>
          <a:prstGeom prst="leftRightArrow">
            <a:avLst>
              <a:gd fmla="val 50000" name="adj1"/>
              <a:gd fmla="val 26963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6" name="Google Shape;1856;p29"/>
          <p:cNvSpPr/>
          <p:nvPr/>
        </p:nvSpPr>
        <p:spPr>
          <a:xfrm>
            <a:off x="19154" y="10"/>
            <a:ext cx="3957900" cy="5143500"/>
          </a:xfrm>
          <a:prstGeom prst="rect">
            <a:avLst/>
          </a:prstGeom>
          <a:noFill/>
          <a:ln cap="flat" cmpd="sng" w="38100">
            <a:solidFill>
              <a:srgbClr val="38761D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7" name="Google Shape;1857;p29"/>
          <p:cNvSpPr txBox="1"/>
          <p:nvPr/>
        </p:nvSpPr>
        <p:spPr>
          <a:xfrm>
            <a:off x="19150" y="4602900"/>
            <a:ext cx="20154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Mikrocontroller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8" name="Google Shape;1858;p29"/>
          <p:cNvSpPr/>
          <p:nvPr/>
        </p:nvSpPr>
        <p:spPr>
          <a:xfrm>
            <a:off x="3924750" y="2174600"/>
            <a:ext cx="5166900" cy="1233900"/>
          </a:xfrm>
          <a:prstGeom prst="verticalScroll">
            <a:avLst>
              <a:gd fmla="val 22263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 jedem lDR können bis zu 16 Schalterchen angeschlossen sein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9" name="Google Shape;1859;p29"/>
          <p:cNvSpPr/>
          <p:nvPr/>
        </p:nvSpPr>
        <p:spPr>
          <a:xfrm>
            <a:off x="1704700" y="832350"/>
            <a:ext cx="1699500" cy="10902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0" name="Google Shape;1860;p29"/>
          <p:cNvSpPr/>
          <p:nvPr/>
        </p:nvSpPr>
        <p:spPr>
          <a:xfrm>
            <a:off x="1678775" y="2010575"/>
            <a:ext cx="1699500" cy="1090200"/>
          </a:xfrm>
          <a:prstGeom prst="rect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1" name="Google Shape;1861;p29"/>
          <p:cNvSpPr/>
          <p:nvPr/>
        </p:nvSpPr>
        <p:spPr>
          <a:xfrm>
            <a:off x="1678775" y="3134863"/>
            <a:ext cx="1699500" cy="1090200"/>
          </a:xfrm>
          <a:prstGeom prst="rect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62" name="Google Shape;1862;p29"/>
          <p:cNvCxnSpPr/>
          <p:nvPr/>
        </p:nvCxnSpPr>
        <p:spPr>
          <a:xfrm>
            <a:off x="3404200" y="1776015"/>
            <a:ext cx="5242200" cy="69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863" name="Google Shape;1863;p29"/>
          <p:cNvSpPr txBox="1"/>
          <p:nvPr/>
        </p:nvSpPr>
        <p:spPr>
          <a:xfrm flipH="1">
            <a:off x="4423593" y="461250"/>
            <a:ext cx="910500" cy="85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0" i="0" lang="en" sz="2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2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4" name="Google Shape;1864;p29"/>
          <p:cNvSpPr txBox="1"/>
          <p:nvPr/>
        </p:nvSpPr>
        <p:spPr>
          <a:xfrm>
            <a:off x="2377625" y="1199775"/>
            <a:ext cx="1163700" cy="3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0b101010</a:t>
            </a:r>
            <a:endParaRPr b="0" i="0" sz="14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65" name="Google Shape;1865;p29"/>
          <p:cNvGrpSpPr/>
          <p:nvPr/>
        </p:nvGrpSpPr>
        <p:grpSpPr>
          <a:xfrm>
            <a:off x="5499375" y="1293628"/>
            <a:ext cx="3074175" cy="540600"/>
            <a:chOff x="5961475" y="631800"/>
            <a:chExt cx="3074175" cy="540600"/>
          </a:xfrm>
        </p:grpSpPr>
        <p:grpSp>
          <p:nvGrpSpPr>
            <p:cNvPr id="1866" name="Google Shape;1866;p29"/>
            <p:cNvGrpSpPr/>
            <p:nvPr/>
          </p:nvGrpSpPr>
          <p:grpSpPr>
            <a:xfrm>
              <a:off x="5961475" y="631800"/>
              <a:ext cx="935475" cy="540600"/>
              <a:chOff x="5961475" y="631800"/>
              <a:chExt cx="935475" cy="540600"/>
            </a:xfrm>
          </p:grpSpPr>
          <p:sp>
            <p:nvSpPr>
              <p:cNvPr id="1867" name="Google Shape;1867;p29"/>
              <p:cNvSpPr txBox="1"/>
              <p:nvPr/>
            </p:nvSpPr>
            <p:spPr>
              <a:xfrm>
                <a:off x="5961475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1</a:t>
                </a:r>
                <a:endParaRPr b="1" i="0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68" name="Google Shape;1868;p29"/>
              <p:cNvSpPr txBox="1"/>
              <p:nvPr/>
            </p:nvSpPr>
            <p:spPr>
              <a:xfrm>
                <a:off x="6454150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0</a:t>
                </a:r>
                <a:endParaRPr b="1" i="0" sz="1800" u="none" cap="none" strike="noStrik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869" name="Google Shape;1869;p29"/>
            <p:cNvGrpSpPr/>
            <p:nvPr/>
          </p:nvGrpSpPr>
          <p:grpSpPr>
            <a:xfrm>
              <a:off x="7030825" y="631800"/>
              <a:ext cx="935475" cy="540600"/>
              <a:chOff x="5961475" y="631800"/>
              <a:chExt cx="935475" cy="540600"/>
            </a:xfrm>
          </p:grpSpPr>
          <p:sp>
            <p:nvSpPr>
              <p:cNvPr id="1870" name="Google Shape;1870;p29"/>
              <p:cNvSpPr txBox="1"/>
              <p:nvPr/>
            </p:nvSpPr>
            <p:spPr>
              <a:xfrm>
                <a:off x="5961475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1</a:t>
                </a:r>
                <a:endParaRPr b="1" i="0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71" name="Google Shape;1871;p29"/>
              <p:cNvSpPr txBox="1"/>
              <p:nvPr/>
            </p:nvSpPr>
            <p:spPr>
              <a:xfrm>
                <a:off x="6454150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0</a:t>
                </a:r>
                <a:endParaRPr b="1" i="0" sz="1800" u="none" cap="none" strike="noStrik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872" name="Google Shape;1872;p29"/>
            <p:cNvGrpSpPr/>
            <p:nvPr/>
          </p:nvGrpSpPr>
          <p:grpSpPr>
            <a:xfrm>
              <a:off x="8100175" y="631800"/>
              <a:ext cx="935475" cy="540600"/>
              <a:chOff x="5961475" y="631800"/>
              <a:chExt cx="935475" cy="540600"/>
            </a:xfrm>
          </p:grpSpPr>
          <p:sp>
            <p:nvSpPr>
              <p:cNvPr id="1873" name="Google Shape;1873;p29"/>
              <p:cNvSpPr txBox="1"/>
              <p:nvPr/>
            </p:nvSpPr>
            <p:spPr>
              <a:xfrm>
                <a:off x="5961475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0</a:t>
                </a:r>
                <a:endParaRPr b="1" i="0" sz="1800" u="none" cap="none" strike="noStrik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74" name="Google Shape;1874;p29"/>
              <p:cNvSpPr txBox="1"/>
              <p:nvPr/>
            </p:nvSpPr>
            <p:spPr>
              <a:xfrm>
                <a:off x="6454150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1</a:t>
                </a:r>
                <a:endParaRPr b="1" i="0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875" name="Google Shape;1875;p29"/>
          <p:cNvGrpSpPr/>
          <p:nvPr/>
        </p:nvGrpSpPr>
        <p:grpSpPr>
          <a:xfrm>
            <a:off x="7170945" y="505650"/>
            <a:ext cx="1326206" cy="834300"/>
            <a:chOff x="7170945" y="505650"/>
            <a:chExt cx="1326206" cy="834300"/>
          </a:xfrm>
        </p:grpSpPr>
        <p:grpSp>
          <p:nvGrpSpPr>
            <p:cNvPr id="1876" name="Google Shape;1876;p29"/>
            <p:cNvGrpSpPr/>
            <p:nvPr/>
          </p:nvGrpSpPr>
          <p:grpSpPr>
            <a:xfrm>
              <a:off x="7688712" y="505650"/>
              <a:ext cx="808439" cy="834300"/>
              <a:chOff x="7688712" y="505650"/>
              <a:chExt cx="808439" cy="834300"/>
            </a:xfrm>
          </p:grpSpPr>
          <p:grpSp>
            <p:nvGrpSpPr>
              <p:cNvPr id="1877" name="Google Shape;1877;p29"/>
              <p:cNvGrpSpPr/>
              <p:nvPr/>
            </p:nvGrpSpPr>
            <p:grpSpPr>
              <a:xfrm>
                <a:off x="8206443" y="505650"/>
                <a:ext cx="290708" cy="834300"/>
                <a:chOff x="8206443" y="505650"/>
                <a:chExt cx="290708" cy="834300"/>
              </a:xfrm>
            </p:grpSpPr>
            <p:sp>
              <p:nvSpPr>
                <p:cNvPr id="1878" name="Google Shape;1878;p29"/>
                <p:cNvSpPr/>
                <p:nvPr/>
              </p:nvSpPr>
              <p:spPr>
                <a:xfrm>
                  <a:off x="8206451" y="505650"/>
                  <a:ext cx="290700" cy="834300"/>
                </a:xfrm>
                <a:prstGeom prst="rect">
                  <a:avLst/>
                </a:prstGeom>
                <a:solidFill>
                  <a:schemeClr val="lt2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79" name="Google Shape;1879;p29"/>
                <p:cNvSpPr/>
                <p:nvPr/>
              </p:nvSpPr>
              <p:spPr>
                <a:xfrm>
                  <a:off x="8206443" y="505652"/>
                  <a:ext cx="290700" cy="351900"/>
                </a:xfrm>
                <a:prstGeom prst="rect">
                  <a:avLst/>
                </a:prstGeom>
                <a:solidFill>
                  <a:srgbClr val="FF0000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880" name="Google Shape;1880;p29"/>
              <p:cNvGrpSpPr/>
              <p:nvPr/>
            </p:nvGrpSpPr>
            <p:grpSpPr>
              <a:xfrm>
                <a:off x="7688712" y="505650"/>
                <a:ext cx="282655" cy="834300"/>
                <a:chOff x="8206443" y="505650"/>
                <a:chExt cx="290708" cy="834300"/>
              </a:xfrm>
            </p:grpSpPr>
            <p:sp>
              <p:nvSpPr>
                <p:cNvPr id="1881" name="Google Shape;1881;p29"/>
                <p:cNvSpPr/>
                <p:nvPr/>
              </p:nvSpPr>
              <p:spPr>
                <a:xfrm>
                  <a:off x="8206451" y="505650"/>
                  <a:ext cx="290700" cy="834300"/>
                </a:xfrm>
                <a:prstGeom prst="rect">
                  <a:avLst/>
                </a:prstGeom>
                <a:solidFill>
                  <a:schemeClr val="lt2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82" name="Google Shape;1882;p29"/>
                <p:cNvSpPr/>
                <p:nvPr/>
              </p:nvSpPr>
              <p:spPr>
                <a:xfrm>
                  <a:off x="8206443" y="955927"/>
                  <a:ext cx="290700" cy="351900"/>
                </a:xfrm>
                <a:prstGeom prst="rect">
                  <a:avLst/>
                </a:prstGeom>
                <a:solidFill>
                  <a:srgbClr val="FF0000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grpSp>
          <p:nvGrpSpPr>
            <p:cNvPr id="1883" name="Google Shape;1883;p29"/>
            <p:cNvGrpSpPr/>
            <p:nvPr/>
          </p:nvGrpSpPr>
          <p:grpSpPr>
            <a:xfrm>
              <a:off x="7170945" y="505650"/>
              <a:ext cx="282655" cy="834300"/>
              <a:chOff x="8206443" y="505650"/>
              <a:chExt cx="290708" cy="834300"/>
            </a:xfrm>
          </p:grpSpPr>
          <p:sp>
            <p:nvSpPr>
              <p:cNvPr id="1884" name="Google Shape;1884;p29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85" name="Google Shape;1885;p29"/>
              <p:cNvSpPr/>
              <p:nvPr/>
            </p:nvSpPr>
            <p:spPr>
              <a:xfrm>
                <a:off x="8206443" y="955927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886" name="Google Shape;1886;p29"/>
          <p:cNvGrpSpPr/>
          <p:nvPr/>
        </p:nvGrpSpPr>
        <p:grpSpPr>
          <a:xfrm>
            <a:off x="6127362" y="505650"/>
            <a:ext cx="808439" cy="834300"/>
            <a:chOff x="7688712" y="505650"/>
            <a:chExt cx="808439" cy="834300"/>
          </a:xfrm>
        </p:grpSpPr>
        <p:grpSp>
          <p:nvGrpSpPr>
            <p:cNvPr id="1887" name="Google Shape;1887;p29"/>
            <p:cNvGrpSpPr/>
            <p:nvPr/>
          </p:nvGrpSpPr>
          <p:grpSpPr>
            <a:xfrm>
              <a:off x="8206443" y="505650"/>
              <a:ext cx="290708" cy="834300"/>
              <a:chOff x="8206443" y="505650"/>
              <a:chExt cx="290708" cy="834300"/>
            </a:xfrm>
          </p:grpSpPr>
          <p:sp>
            <p:nvSpPr>
              <p:cNvPr id="1888" name="Google Shape;1888;p29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89" name="Google Shape;1889;p29"/>
              <p:cNvSpPr/>
              <p:nvPr/>
            </p:nvSpPr>
            <p:spPr>
              <a:xfrm>
                <a:off x="8206443" y="505652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890" name="Google Shape;1890;p29"/>
            <p:cNvGrpSpPr/>
            <p:nvPr/>
          </p:nvGrpSpPr>
          <p:grpSpPr>
            <a:xfrm>
              <a:off x="7688712" y="505650"/>
              <a:ext cx="282655" cy="834300"/>
              <a:chOff x="8206443" y="505650"/>
              <a:chExt cx="290708" cy="834300"/>
            </a:xfrm>
          </p:grpSpPr>
          <p:sp>
            <p:nvSpPr>
              <p:cNvPr id="1891" name="Google Shape;1891;p29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92" name="Google Shape;1892;p29"/>
              <p:cNvSpPr/>
              <p:nvPr/>
            </p:nvSpPr>
            <p:spPr>
              <a:xfrm>
                <a:off x="8206443" y="955927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893" name="Google Shape;1893;p29"/>
          <p:cNvGrpSpPr/>
          <p:nvPr/>
        </p:nvGrpSpPr>
        <p:grpSpPr>
          <a:xfrm>
            <a:off x="5077374" y="505650"/>
            <a:ext cx="808439" cy="834300"/>
            <a:chOff x="7688712" y="505650"/>
            <a:chExt cx="808439" cy="834300"/>
          </a:xfrm>
        </p:grpSpPr>
        <p:grpSp>
          <p:nvGrpSpPr>
            <p:cNvPr id="1894" name="Google Shape;1894;p29"/>
            <p:cNvGrpSpPr/>
            <p:nvPr/>
          </p:nvGrpSpPr>
          <p:grpSpPr>
            <a:xfrm>
              <a:off x="8206443" y="505650"/>
              <a:ext cx="290708" cy="834300"/>
              <a:chOff x="8206443" y="505650"/>
              <a:chExt cx="290708" cy="834300"/>
            </a:xfrm>
          </p:grpSpPr>
          <p:sp>
            <p:nvSpPr>
              <p:cNvPr id="1895" name="Google Shape;1895;p29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96" name="Google Shape;1896;p29"/>
              <p:cNvSpPr/>
              <p:nvPr/>
            </p:nvSpPr>
            <p:spPr>
              <a:xfrm>
                <a:off x="8206443" y="505652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897" name="Google Shape;1897;p29"/>
            <p:cNvGrpSpPr/>
            <p:nvPr/>
          </p:nvGrpSpPr>
          <p:grpSpPr>
            <a:xfrm>
              <a:off x="7688712" y="505650"/>
              <a:ext cx="282655" cy="834300"/>
              <a:chOff x="8206443" y="505650"/>
              <a:chExt cx="290708" cy="834300"/>
            </a:xfrm>
          </p:grpSpPr>
          <p:sp>
            <p:nvSpPr>
              <p:cNvPr id="1898" name="Google Shape;1898;p29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99" name="Google Shape;1899;p29"/>
              <p:cNvSpPr/>
              <p:nvPr/>
            </p:nvSpPr>
            <p:spPr>
              <a:xfrm>
                <a:off x="8206443" y="955927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900" name="Google Shape;1900;p29"/>
          <p:cNvGrpSpPr/>
          <p:nvPr/>
        </p:nvGrpSpPr>
        <p:grpSpPr>
          <a:xfrm>
            <a:off x="4099470" y="505650"/>
            <a:ext cx="282655" cy="834300"/>
            <a:chOff x="8206443" y="505650"/>
            <a:chExt cx="290708" cy="834300"/>
          </a:xfrm>
        </p:grpSpPr>
        <p:sp>
          <p:nvSpPr>
            <p:cNvPr id="1901" name="Google Shape;1901;p29"/>
            <p:cNvSpPr/>
            <p:nvPr/>
          </p:nvSpPr>
          <p:spPr>
            <a:xfrm>
              <a:off x="8206451" y="505650"/>
              <a:ext cx="290700" cy="834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2" name="Google Shape;1902;p29"/>
            <p:cNvSpPr/>
            <p:nvPr/>
          </p:nvSpPr>
          <p:spPr>
            <a:xfrm>
              <a:off x="8206443" y="955927"/>
              <a:ext cx="290700" cy="351900"/>
            </a:xfrm>
            <a:prstGeom prst="rect">
              <a:avLst/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903" name="Google Shape;1903;p29"/>
          <p:cNvCxnSpPr>
            <a:stCxn id="1901" idx="2"/>
          </p:cNvCxnSpPr>
          <p:nvPr/>
        </p:nvCxnSpPr>
        <p:spPr>
          <a:xfrm flipH="1">
            <a:off x="4237201" y="1339950"/>
            <a:ext cx="3600" cy="43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904" name="Google Shape;1904;p29"/>
          <p:cNvCxnSpPr/>
          <p:nvPr/>
        </p:nvCxnSpPr>
        <p:spPr>
          <a:xfrm flipH="1">
            <a:off x="5215604" y="1339938"/>
            <a:ext cx="3600" cy="43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905" name="Google Shape;1905;p29"/>
          <p:cNvCxnSpPr/>
          <p:nvPr/>
        </p:nvCxnSpPr>
        <p:spPr>
          <a:xfrm flipH="1">
            <a:off x="5748404" y="1339950"/>
            <a:ext cx="3600" cy="43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906" name="Google Shape;1906;p29"/>
          <p:cNvCxnSpPr/>
          <p:nvPr/>
        </p:nvCxnSpPr>
        <p:spPr>
          <a:xfrm flipH="1">
            <a:off x="6281198" y="1339938"/>
            <a:ext cx="3600" cy="43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907" name="Google Shape;1907;p29"/>
          <p:cNvCxnSpPr/>
          <p:nvPr/>
        </p:nvCxnSpPr>
        <p:spPr>
          <a:xfrm flipH="1">
            <a:off x="6791154" y="1339938"/>
            <a:ext cx="3600" cy="43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908" name="Google Shape;1908;p29"/>
          <p:cNvCxnSpPr/>
          <p:nvPr/>
        </p:nvCxnSpPr>
        <p:spPr>
          <a:xfrm flipH="1">
            <a:off x="7301098" y="1339952"/>
            <a:ext cx="3600" cy="43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909" name="Google Shape;1909;p29"/>
          <p:cNvCxnSpPr/>
          <p:nvPr/>
        </p:nvCxnSpPr>
        <p:spPr>
          <a:xfrm flipH="1">
            <a:off x="7843942" y="1339938"/>
            <a:ext cx="3600" cy="43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910" name="Google Shape;1910;p29"/>
          <p:cNvCxnSpPr/>
          <p:nvPr/>
        </p:nvCxnSpPr>
        <p:spPr>
          <a:xfrm flipH="1">
            <a:off x="8366706" y="1344925"/>
            <a:ext cx="3600" cy="43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911" name="Google Shape;1911;p29"/>
          <p:cNvGrpSpPr/>
          <p:nvPr/>
        </p:nvGrpSpPr>
        <p:grpSpPr>
          <a:xfrm>
            <a:off x="4905475" y="1776025"/>
            <a:ext cx="3854275" cy="567725"/>
            <a:chOff x="4905475" y="1776025"/>
            <a:chExt cx="3854275" cy="567725"/>
          </a:xfrm>
        </p:grpSpPr>
        <p:grpSp>
          <p:nvGrpSpPr>
            <p:cNvPr id="1912" name="Google Shape;1912;p29"/>
            <p:cNvGrpSpPr/>
            <p:nvPr/>
          </p:nvGrpSpPr>
          <p:grpSpPr>
            <a:xfrm>
              <a:off x="5458875" y="1776025"/>
              <a:ext cx="3300875" cy="559813"/>
              <a:chOff x="5858900" y="1551675"/>
              <a:chExt cx="3300875" cy="559813"/>
            </a:xfrm>
          </p:grpSpPr>
          <p:grpSp>
            <p:nvGrpSpPr>
              <p:cNvPr id="1913" name="Google Shape;1913;p29"/>
              <p:cNvGrpSpPr/>
              <p:nvPr/>
            </p:nvGrpSpPr>
            <p:grpSpPr>
              <a:xfrm>
                <a:off x="5858900" y="1551675"/>
                <a:ext cx="1373750" cy="559813"/>
                <a:chOff x="5858900" y="631800"/>
                <a:chExt cx="1373750" cy="559813"/>
              </a:xfrm>
            </p:grpSpPr>
            <p:sp>
              <p:nvSpPr>
                <p:cNvPr id="1914" name="Google Shape;1914;p29"/>
                <p:cNvSpPr txBox="1"/>
                <p:nvPr/>
              </p:nvSpPr>
              <p:spPr>
                <a:xfrm>
                  <a:off x="5858900" y="651013"/>
                  <a:ext cx="7785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b="1" i="0" lang="en" sz="18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PA5</a:t>
                  </a:r>
                  <a:endParaRPr b="1" i="0" sz="18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15" name="Google Shape;1915;p29"/>
                <p:cNvSpPr txBox="1"/>
                <p:nvPr/>
              </p:nvSpPr>
              <p:spPr>
                <a:xfrm>
                  <a:off x="6454150" y="631800"/>
                  <a:ext cx="7785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b="1" i="0" lang="en" sz="1800" u="none" cap="none" strike="noStrike">
                      <a:solidFill>
                        <a:srgbClr val="66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PA4</a:t>
                  </a:r>
                  <a:endParaRPr b="1" i="0" sz="1800" u="none" cap="none" strike="noStrik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916" name="Google Shape;1916;p29"/>
              <p:cNvGrpSpPr/>
              <p:nvPr/>
            </p:nvGrpSpPr>
            <p:grpSpPr>
              <a:xfrm>
                <a:off x="6961684" y="1551675"/>
                <a:ext cx="1242660" cy="540600"/>
                <a:chOff x="5961475" y="631800"/>
                <a:chExt cx="1242660" cy="540600"/>
              </a:xfrm>
            </p:grpSpPr>
            <p:sp>
              <p:nvSpPr>
                <p:cNvPr id="1917" name="Google Shape;1917;p29"/>
                <p:cNvSpPr txBox="1"/>
                <p:nvPr/>
              </p:nvSpPr>
              <p:spPr>
                <a:xfrm>
                  <a:off x="5961475" y="631800"/>
                  <a:ext cx="7167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b="1" i="0" lang="en" sz="18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PA3</a:t>
                  </a:r>
                  <a:endParaRPr b="1" i="0" sz="18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18" name="Google Shape;1918;p29"/>
                <p:cNvSpPr txBox="1"/>
                <p:nvPr/>
              </p:nvSpPr>
              <p:spPr>
                <a:xfrm>
                  <a:off x="6454135" y="631800"/>
                  <a:ext cx="7500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b="1" i="0" lang="en" sz="1800" u="none" cap="none" strike="noStrike">
                      <a:solidFill>
                        <a:srgbClr val="66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PA2</a:t>
                  </a:r>
                  <a:endParaRPr b="1" i="0" sz="1800" u="none" cap="none" strike="noStrik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919" name="Google Shape;1919;p29"/>
              <p:cNvGrpSpPr/>
              <p:nvPr/>
            </p:nvGrpSpPr>
            <p:grpSpPr>
              <a:xfrm>
                <a:off x="8030800" y="1551675"/>
                <a:ext cx="1128975" cy="540605"/>
                <a:chOff x="5961475" y="631795"/>
                <a:chExt cx="1128975" cy="540605"/>
              </a:xfrm>
            </p:grpSpPr>
            <p:sp>
              <p:nvSpPr>
                <p:cNvPr id="1920" name="Google Shape;1920;p29"/>
                <p:cNvSpPr txBox="1"/>
                <p:nvPr/>
              </p:nvSpPr>
              <p:spPr>
                <a:xfrm>
                  <a:off x="5961475" y="631800"/>
                  <a:ext cx="6363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b="1" i="0" lang="en" sz="1800" u="none" cap="none" strike="noStrike">
                      <a:solidFill>
                        <a:srgbClr val="66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PA1</a:t>
                  </a:r>
                  <a:endParaRPr b="1" i="0" sz="1800" u="none" cap="none" strike="noStrik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21" name="Google Shape;1921;p29"/>
                <p:cNvSpPr txBox="1"/>
                <p:nvPr/>
              </p:nvSpPr>
              <p:spPr>
                <a:xfrm>
                  <a:off x="6454150" y="631795"/>
                  <a:ext cx="6363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b="1" i="0" lang="en" sz="18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PA0</a:t>
                  </a:r>
                  <a:endParaRPr b="1" i="0" sz="18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sp>
          <p:nvSpPr>
            <p:cNvPr id="1922" name="Google Shape;1922;p29"/>
            <p:cNvSpPr txBox="1"/>
            <p:nvPr/>
          </p:nvSpPr>
          <p:spPr>
            <a:xfrm>
              <a:off x="4905475" y="1803150"/>
              <a:ext cx="701100" cy="54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" sz="1800" u="none" cap="none" strike="noStrik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rPr>
                <a:t>PA6</a:t>
              </a:r>
              <a:endParaRPr b="1" i="0" sz="1800" u="none" cap="none" strike="noStrike">
                <a:solidFill>
                  <a:srgbClr val="66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923" name="Google Shape;1923;p29"/>
          <p:cNvSpPr/>
          <p:nvPr/>
        </p:nvSpPr>
        <p:spPr>
          <a:xfrm>
            <a:off x="3924750" y="3800175"/>
            <a:ext cx="5166900" cy="1233900"/>
          </a:xfrm>
          <a:prstGeom prst="verticalScroll">
            <a:avLst>
              <a:gd fmla="val 22263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An bedeutet 1, Aus bedeutet 0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4" name="Google Shape;1924;p29"/>
          <p:cNvSpPr txBox="1"/>
          <p:nvPr/>
        </p:nvSpPr>
        <p:spPr>
          <a:xfrm>
            <a:off x="2240500" y="1603175"/>
            <a:ext cx="1163700" cy="3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0b0101001</a:t>
            </a:r>
            <a:endParaRPr b="0" i="0" sz="14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25" name="Google Shape;1925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2234" y="1214323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1926" name="Google Shape;1926;p29"/>
          <p:cNvSpPr/>
          <p:nvPr/>
        </p:nvSpPr>
        <p:spPr>
          <a:xfrm>
            <a:off x="1780875" y="1979700"/>
            <a:ext cx="3718500" cy="1233900"/>
          </a:xfrm>
          <a:prstGeom prst="wedgeRoundRectCallout">
            <a:avLst>
              <a:gd fmla="val -56643" name="adj1"/>
              <a:gd fmla="val -45982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Die Nullen und Einsen der Schalterchen gelangen automatisch in das angeschlossene Input-Data-Register also in eines meiner Postfächer für Posteingang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30" name="Shape 19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1" name="Google Shape;1931;p30"/>
          <p:cNvSpPr/>
          <p:nvPr/>
        </p:nvSpPr>
        <p:spPr>
          <a:xfrm>
            <a:off x="4067850" y="461250"/>
            <a:ext cx="4505700" cy="923100"/>
          </a:xfrm>
          <a:prstGeom prst="rect">
            <a:avLst/>
          </a:prstGeom>
          <a:solidFill>
            <a:srgbClr val="6FA8D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932" name="Google Shape;1932;p30"/>
          <p:cNvGrpSpPr/>
          <p:nvPr/>
        </p:nvGrpSpPr>
        <p:grpSpPr>
          <a:xfrm>
            <a:off x="221803" y="231873"/>
            <a:ext cx="4941382" cy="4617877"/>
            <a:chOff x="5095581" y="278671"/>
            <a:chExt cx="4941382" cy="3457271"/>
          </a:xfrm>
        </p:grpSpPr>
        <p:sp>
          <p:nvSpPr>
            <p:cNvPr id="1933" name="Google Shape;1933;p30"/>
            <p:cNvSpPr/>
            <p:nvPr/>
          </p:nvSpPr>
          <p:spPr>
            <a:xfrm rot="8341007">
              <a:off x="5542257" y="864191"/>
              <a:ext cx="2440847" cy="2274339"/>
            </a:xfrm>
            <a:prstGeom prst="parallelogram">
              <a:avLst>
                <a:gd fmla="val 86625" name="adj"/>
              </a:avLst>
            </a:prstGeom>
            <a:solidFill>
              <a:srgbClr val="6AA84F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934" name="Google Shape;1934;p30"/>
            <p:cNvGrpSpPr/>
            <p:nvPr/>
          </p:nvGrpSpPr>
          <p:grpSpPr>
            <a:xfrm>
              <a:off x="6905553" y="278671"/>
              <a:ext cx="1644093" cy="3187895"/>
              <a:chOff x="7271300" y="8342"/>
              <a:chExt cx="1651193" cy="2670600"/>
            </a:xfrm>
          </p:grpSpPr>
          <p:grpSp>
            <p:nvGrpSpPr>
              <p:cNvPr id="1935" name="Google Shape;1935;p30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936" name="Google Shape;1936;p30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37" name="Google Shape;1937;p30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938" name="Google Shape;1938;p30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1939" name="Google Shape;1939;p30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40" name="Google Shape;1940;p30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941" name="Google Shape;1941;p30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942" name="Google Shape;1942;p30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43" name="Google Shape;1943;p30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944" name="Google Shape;1944;p30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945" name="Google Shape;1945;p30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1946" name="Google Shape;1946;p30"/>
            <p:cNvSpPr/>
            <p:nvPr/>
          </p:nvSpPr>
          <p:spPr>
            <a:xfrm>
              <a:off x="6610701" y="724174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7" name="Google Shape;1947;p30"/>
            <p:cNvSpPr/>
            <p:nvPr/>
          </p:nvSpPr>
          <p:spPr>
            <a:xfrm>
              <a:off x="6610701" y="1003925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8" name="Google Shape;1948;p30"/>
            <p:cNvSpPr/>
            <p:nvPr/>
          </p:nvSpPr>
          <p:spPr>
            <a:xfrm>
              <a:off x="6610701" y="1312226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9" name="Google Shape;1949;p30"/>
            <p:cNvSpPr/>
            <p:nvPr/>
          </p:nvSpPr>
          <p:spPr>
            <a:xfrm>
              <a:off x="6610701" y="1582527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0" name="Google Shape;1950;p30"/>
            <p:cNvSpPr/>
            <p:nvPr/>
          </p:nvSpPr>
          <p:spPr>
            <a:xfrm>
              <a:off x="6610701" y="185282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1" name="Google Shape;1951;p30"/>
            <p:cNvSpPr/>
            <p:nvPr/>
          </p:nvSpPr>
          <p:spPr>
            <a:xfrm>
              <a:off x="6610701" y="216112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2" name="Google Shape;1952;p30"/>
            <p:cNvSpPr/>
            <p:nvPr/>
          </p:nvSpPr>
          <p:spPr>
            <a:xfrm>
              <a:off x="6610701" y="2469429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3" name="Google Shape;1953;p30"/>
            <p:cNvSpPr/>
            <p:nvPr/>
          </p:nvSpPr>
          <p:spPr>
            <a:xfrm>
              <a:off x="6610698" y="276541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4" name="Google Shape;1954;p30"/>
            <p:cNvSpPr/>
            <p:nvPr/>
          </p:nvSpPr>
          <p:spPr>
            <a:xfrm>
              <a:off x="6610701" y="3061406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955" name="Google Shape;1955;p30"/>
            <p:cNvGrpSpPr/>
            <p:nvPr/>
          </p:nvGrpSpPr>
          <p:grpSpPr>
            <a:xfrm>
              <a:off x="6610544" y="548047"/>
              <a:ext cx="1644093" cy="3187895"/>
              <a:chOff x="7271300" y="8342"/>
              <a:chExt cx="1651193" cy="2670600"/>
            </a:xfrm>
          </p:grpSpPr>
          <p:grpSp>
            <p:nvGrpSpPr>
              <p:cNvPr id="1956" name="Google Shape;1956;p30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957" name="Google Shape;1957;p30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58" name="Google Shape;1958;p30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959" name="Google Shape;1959;p30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1960" name="Google Shape;1960;p30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61" name="Google Shape;1961;p30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962" name="Google Shape;1962;p30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963" name="Google Shape;1963;p30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64" name="Google Shape;1964;p30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965" name="Google Shape;1965;p30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966" name="Google Shape;1966;p30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1967" name="Google Shape;1967;p30"/>
            <p:cNvSpPr/>
            <p:nvPr/>
          </p:nvSpPr>
          <p:spPr>
            <a:xfrm rot="8369836">
              <a:off x="7231485" y="818631"/>
              <a:ext cx="2326615" cy="2332993"/>
            </a:xfrm>
            <a:prstGeom prst="parallelogram">
              <a:avLst>
                <a:gd fmla="val 86625" name="adj"/>
              </a:avLst>
            </a:prstGeom>
            <a:solidFill>
              <a:srgbClr val="6AA84F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968" name="Google Shape;1968;p30"/>
          <p:cNvSpPr/>
          <p:nvPr/>
        </p:nvSpPr>
        <p:spPr>
          <a:xfrm>
            <a:off x="1925680" y="824350"/>
            <a:ext cx="13488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b="0" i="0" sz="18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9" name="Google Shape;1969;p30"/>
          <p:cNvSpPr/>
          <p:nvPr/>
        </p:nvSpPr>
        <p:spPr>
          <a:xfrm>
            <a:off x="1925673" y="2006574"/>
            <a:ext cx="13488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b="0" i="0" sz="18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0" name="Google Shape;1970;p30"/>
          <p:cNvSpPr/>
          <p:nvPr/>
        </p:nvSpPr>
        <p:spPr>
          <a:xfrm>
            <a:off x="1925680" y="3188800"/>
            <a:ext cx="12885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6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b="0" i="0" sz="16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1" name="Google Shape;1971;p30"/>
          <p:cNvSpPr txBox="1"/>
          <p:nvPr/>
        </p:nvSpPr>
        <p:spPr>
          <a:xfrm>
            <a:off x="1678773" y="4371025"/>
            <a:ext cx="18426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EA-Speicher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2" name="Google Shape;1972;p30"/>
          <p:cNvSpPr/>
          <p:nvPr/>
        </p:nvSpPr>
        <p:spPr>
          <a:xfrm>
            <a:off x="221803" y="1172400"/>
            <a:ext cx="910500" cy="279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CPU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3" name="Google Shape;1973;p30"/>
          <p:cNvSpPr/>
          <p:nvPr/>
        </p:nvSpPr>
        <p:spPr>
          <a:xfrm>
            <a:off x="1132300" y="2154600"/>
            <a:ext cx="572400" cy="834300"/>
          </a:xfrm>
          <a:prstGeom prst="leftRightArrow">
            <a:avLst>
              <a:gd fmla="val 50000" name="adj1"/>
              <a:gd fmla="val 26963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4" name="Google Shape;1974;p30"/>
          <p:cNvSpPr/>
          <p:nvPr/>
        </p:nvSpPr>
        <p:spPr>
          <a:xfrm>
            <a:off x="19154" y="10"/>
            <a:ext cx="3957900" cy="5143500"/>
          </a:xfrm>
          <a:prstGeom prst="rect">
            <a:avLst/>
          </a:prstGeom>
          <a:noFill/>
          <a:ln cap="flat" cmpd="sng" w="38100">
            <a:solidFill>
              <a:srgbClr val="38761D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5" name="Google Shape;1975;p30"/>
          <p:cNvSpPr txBox="1"/>
          <p:nvPr/>
        </p:nvSpPr>
        <p:spPr>
          <a:xfrm>
            <a:off x="19150" y="4602900"/>
            <a:ext cx="20154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Mikrocontroller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6" name="Google Shape;1976;p30"/>
          <p:cNvSpPr/>
          <p:nvPr/>
        </p:nvSpPr>
        <p:spPr>
          <a:xfrm>
            <a:off x="3924750" y="2174600"/>
            <a:ext cx="5166900" cy="1233900"/>
          </a:xfrm>
          <a:prstGeom prst="verticalScroll">
            <a:avLst>
              <a:gd fmla="val 22263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 jedem lDR können bis zu 16 Schalterchen angeschlossen sein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7" name="Google Shape;1977;p30"/>
          <p:cNvSpPr/>
          <p:nvPr/>
        </p:nvSpPr>
        <p:spPr>
          <a:xfrm>
            <a:off x="1704700" y="832350"/>
            <a:ext cx="1699500" cy="10902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8" name="Google Shape;1978;p30"/>
          <p:cNvSpPr/>
          <p:nvPr/>
        </p:nvSpPr>
        <p:spPr>
          <a:xfrm>
            <a:off x="1678775" y="2010575"/>
            <a:ext cx="1699500" cy="1090200"/>
          </a:xfrm>
          <a:prstGeom prst="rect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9" name="Google Shape;1979;p30"/>
          <p:cNvSpPr/>
          <p:nvPr/>
        </p:nvSpPr>
        <p:spPr>
          <a:xfrm>
            <a:off x="1678775" y="3134863"/>
            <a:ext cx="1699500" cy="1090200"/>
          </a:xfrm>
          <a:prstGeom prst="rect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80" name="Google Shape;1980;p30"/>
          <p:cNvCxnSpPr/>
          <p:nvPr/>
        </p:nvCxnSpPr>
        <p:spPr>
          <a:xfrm>
            <a:off x="3404200" y="1776015"/>
            <a:ext cx="5242200" cy="69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981" name="Google Shape;1981;p30"/>
          <p:cNvSpPr txBox="1"/>
          <p:nvPr/>
        </p:nvSpPr>
        <p:spPr>
          <a:xfrm flipH="1">
            <a:off x="4423593" y="461250"/>
            <a:ext cx="910500" cy="85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0" i="0" lang="en" sz="2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2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2" name="Google Shape;1982;p30"/>
          <p:cNvSpPr txBox="1"/>
          <p:nvPr/>
        </p:nvSpPr>
        <p:spPr>
          <a:xfrm>
            <a:off x="2377625" y="1199775"/>
            <a:ext cx="1163700" cy="3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0b101010</a:t>
            </a:r>
            <a:endParaRPr b="0" i="0" sz="14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983" name="Google Shape;1983;p30"/>
          <p:cNvGrpSpPr/>
          <p:nvPr/>
        </p:nvGrpSpPr>
        <p:grpSpPr>
          <a:xfrm>
            <a:off x="5499375" y="1293628"/>
            <a:ext cx="3074175" cy="540600"/>
            <a:chOff x="5961475" y="631800"/>
            <a:chExt cx="3074175" cy="540600"/>
          </a:xfrm>
        </p:grpSpPr>
        <p:grpSp>
          <p:nvGrpSpPr>
            <p:cNvPr id="1984" name="Google Shape;1984;p30"/>
            <p:cNvGrpSpPr/>
            <p:nvPr/>
          </p:nvGrpSpPr>
          <p:grpSpPr>
            <a:xfrm>
              <a:off x="5961475" y="631800"/>
              <a:ext cx="935475" cy="540600"/>
              <a:chOff x="5961475" y="631800"/>
              <a:chExt cx="935475" cy="540600"/>
            </a:xfrm>
          </p:grpSpPr>
          <p:sp>
            <p:nvSpPr>
              <p:cNvPr id="1985" name="Google Shape;1985;p30"/>
              <p:cNvSpPr txBox="1"/>
              <p:nvPr/>
            </p:nvSpPr>
            <p:spPr>
              <a:xfrm>
                <a:off x="5961475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1</a:t>
                </a:r>
                <a:endParaRPr b="1" i="0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86" name="Google Shape;1986;p30"/>
              <p:cNvSpPr txBox="1"/>
              <p:nvPr/>
            </p:nvSpPr>
            <p:spPr>
              <a:xfrm>
                <a:off x="6454150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0</a:t>
                </a:r>
                <a:endParaRPr b="1" i="0" sz="1800" u="none" cap="none" strike="noStrik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987" name="Google Shape;1987;p30"/>
            <p:cNvGrpSpPr/>
            <p:nvPr/>
          </p:nvGrpSpPr>
          <p:grpSpPr>
            <a:xfrm>
              <a:off x="7030825" y="631800"/>
              <a:ext cx="935475" cy="540600"/>
              <a:chOff x="5961475" y="631800"/>
              <a:chExt cx="935475" cy="540600"/>
            </a:xfrm>
          </p:grpSpPr>
          <p:sp>
            <p:nvSpPr>
              <p:cNvPr id="1988" name="Google Shape;1988;p30"/>
              <p:cNvSpPr txBox="1"/>
              <p:nvPr/>
            </p:nvSpPr>
            <p:spPr>
              <a:xfrm>
                <a:off x="5961475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1</a:t>
                </a:r>
                <a:endParaRPr b="1" i="0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89" name="Google Shape;1989;p30"/>
              <p:cNvSpPr txBox="1"/>
              <p:nvPr/>
            </p:nvSpPr>
            <p:spPr>
              <a:xfrm>
                <a:off x="6454150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0</a:t>
                </a:r>
                <a:endParaRPr b="1" i="0" sz="1800" u="none" cap="none" strike="noStrik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990" name="Google Shape;1990;p30"/>
            <p:cNvGrpSpPr/>
            <p:nvPr/>
          </p:nvGrpSpPr>
          <p:grpSpPr>
            <a:xfrm>
              <a:off x="8100175" y="631800"/>
              <a:ext cx="935475" cy="540600"/>
              <a:chOff x="5961475" y="631800"/>
              <a:chExt cx="935475" cy="540600"/>
            </a:xfrm>
          </p:grpSpPr>
          <p:sp>
            <p:nvSpPr>
              <p:cNvPr id="1991" name="Google Shape;1991;p30"/>
              <p:cNvSpPr txBox="1"/>
              <p:nvPr/>
            </p:nvSpPr>
            <p:spPr>
              <a:xfrm>
                <a:off x="5961475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0</a:t>
                </a:r>
                <a:endParaRPr b="1" i="0" sz="1800" u="none" cap="none" strike="noStrik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92" name="Google Shape;1992;p30"/>
              <p:cNvSpPr txBox="1"/>
              <p:nvPr/>
            </p:nvSpPr>
            <p:spPr>
              <a:xfrm>
                <a:off x="6454150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1</a:t>
                </a:r>
                <a:endParaRPr b="1" i="0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993" name="Google Shape;1993;p30"/>
          <p:cNvGrpSpPr/>
          <p:nvPr/>
        </p:nvGrpSpPr>
        <p:grpSpPr>
          <a:xfrm>
            <a:off x="7170945" y="505650"/>
            <a:ext cx="1326206" cy="834300"/>
            <a:chOff x="7170945" y="505650"/>
            <a:chExt cx="1326206" cy="834300"/>
          </a:xfrm>
        </p:grpSpPr>
        <p:grpSp>
          <p:nvGrpSpPr>
            <p:cNvPr id="1994" name="Google Shape;1994;p30"/>
            <p:cNvGrpSpPr/>
            <p:nvPr/>
          </p:nvGrpSpPr>
          <p:grpSpPr>
            <a:xfrm>
              <a:off x="7688712" y="505650"/>
              <a:ext cx="808439" cy="834300"/>
              <a:chOff x="7688712" y="505650"/>
              <a:chExt cx="808439" cy="834300"/>
            </a:xfrm>
          </p:grpSpPr>
          <p:grpSp>
            <p:nvGrpSpPr>
              <p:cNvPr id="1995" name="Google Shape;1995;p30"/>
              <p:cNvGrpSpPr/>
              <p:nvPr/>
            </p:nvGrpSpPr>
            <p:grpSpPr>
              <a:xfrm>
                <a:off x="8206443" y="505650"/>
                <a:ext cx="290708" cy="834300"/>
                <a:chOff x="8206443" y="505650"/>
                <a:chExt cx="290708" cy="834300"/>
              </a:xfrm>
            </p:grpSpPr>
            <p:sp>
              <p:nvSpPr>
                <p:cNvPr id="1996" name="Google Shape;1996;p30"/>
                <p:cNvSpPr/>
                <p:nvPr/>
              </p:nvSpPr>
              <p:spPr>
                <a:xfrm>
                  <a:off x="8206451" y="505650"/>
                  <a:ext cx="290700" cy="834300"/>
                </a:xfrm>
                <a:prstGeom prst="rect">
                  <a:avLst/>
                </a:prstGeom>
                <a:solidFill>
                  <a:schemeClr val="lt2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97" name="Google Shape;1997;p30"/>
                <p:cNvSpPr/>
                <p:nvPr/>
              </p:nvSpPr>
              <p:spPr>
                <a:xfrm>
                  <a:off x="8206443" y="505652"/>
                  <a:ext cx="290700" cy="351900"/>
                </a:xfrm>
                <a:prstGeom prst="rect">
                  <a:avLst/>
                </a:prstGeom>
                <a:solidFill>
                  <a:srgbClr val="FF0000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998" name="Google Shape;1998;p30"/>
              <p:cNvGrpSpPr/>
              <p:nvPr/>
            </p:nvGrpSpPr>
            <p:grpSpPr>
              <a:xfrm>
                <a:off x="7688712" y="505650"/>
                <a:ext cx="282655" cy="834300"/>
                <a:chOff x="8206443" y="505650"/>
                <a:chExt cx="290708" cy="834300"/>
              </a:xfrm>
            </p:grpSpPr>
            <p:sp>
              <p:nvSpPr>
                <p:cNvPr id="1999" name="Google Shape;1999;p30"/>
                <p:cNvSpPr/>
                <p:nvPr/>
              </p:nvSpPr>
              <p:spPr>
                <a:xfrm>
                  <a:off x="8206451" y="505650"/>
                  <a:ext cx="290700" cy="834300"/>
                </a:xfrm>
                <a:prstGeom prst="rect">
                  <a:avLst/>
                </a:prstGeom>
                <a:solidFill>
                  <a:schemeClr val="lt2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00" name="Google Shape;2000;p30"/>
                <p:cNvSpPr/>
                <p:nvPr/>
              </p:nvSpPr>
              <p:spPr>
                <a:xfrm>
                  <a:off x="8206443" y="955927"/>
                  <a:ext cx="290700" cy="351900"/>
                </a:xfrm>
                <a:prstGeom prst="rect">
                  <a:avLst/>
                </a:prstGeom>
                <a:solidFill>
                  <a:srgbClr val="FF0000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grpSp>
          <p:nvGrpSpPr>
            <p:cNvPr id="2001" name="Google Shape;2001;p30"/>
            <p:cNvGrpSpPr/>
            <p:nvPr/>
          </p:nvGrpSpPr>
          <p:grpSpPr>
            <a:xfrm>
              <a:off x="7170945" y="505650"/>
              <a:ext cx="282655" cy="834300"/>
              <a:chOff x="8206443" y="505650"/>
              <a:chExt cx="290708" cy="834300"/>
            </a:xfrm>
          </p:grpSpPr>
          <p:sp>
            <p:nvSpPr>
              <p:cNvPr id="2002" name="Google Shape;2002;p30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03" name="Google Shape;2003;p30"/>
              <p:cNvSpPr/>
              <p:nvPr/>
            </p:nvSpPr>
            <p:spPr>
              <a:xfrm>
                <a:off x="8206443" y="955927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004" name="Google Shape;2004;p30"/>
          <p:cNvGrpSpPr/>
          <p:nvPr/>
        </p:nvGrpSpPr>
        <p:grpSpPr>
          <a:xfrm>
            <a:off x="6127362" y="505650"/>
            <a:ext cx="808439" cy="834300"/>
            <a:chOff x="7688712" y="505650"/>
            <a:chExt cx="808439" cy="834300"/>
          </a:xfrm>
        </p:grpSpPr>
        <p:grpSp>
          <p:nvGrpSpPr>
            <p:cNvPr id="2005" name="Google Shape;2005;p30"/>
            <p:cNvGrpSpPr/>
            <p:nvPr/>
          </p:nvGrpSpPr>
          <p:grpSpPr>
            <a:xfrm>
              <a:off x="8206443" y="505650"/>
              <a:ext cx="290708" cy="834300"/>
              <a:chOff x="8206443" y="505650"/>
              <a:chExt cx="290708" cy="834300"/>
            </a:xfrm>
          </p:grpSpPr>
          <p:sp>
            <p:nvSpPr>
              <p:cNvPr id="2006" name="Google Shape;2006;p30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07" name="Google Shape;2007;p30"/>
              <p:cNvSpPr/>
              <p:nvPr/>
            </p:nvSpPr>
            <p:spPr>
              <a:xfrm>
                <a:off x="8206443" y="505652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008" name="Google Shape;2008;p30"/>
            <p:cNvGrpSpPr/>
            <p:nvPr/>
          </p:nvGrpSpPr>
          <p:grpSpPr>
            <a:xfrm>
              <a:off x="7688712" y="505650"/>
              <a:ext cx="282655" cy="834300"/>
              <a:chOff x="8206443" y="505650"/>
              <a:chExt cx="290708" cy="834300"/>
            </a:xfrm>
          </p:grpSpPr>
          <p:sp>
            <p:nvSpPr>
              <p:cNvPr id="2009" name="Google Shape;2009;p30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10" name="Google Shape;2010;p30"/>
              <p:cNvSpPr/>
              <p:nvPr/>
            </p:nvSpPr>
            <p:spPr>
              <a:xfrm>
                <a:off x="8206443" y="955927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011" name="Google Shape;2011;p30"/>
          <p:cNvGrpSpPr/>
          <p:nvPr/>
        </p:nvGrpSpPr>
        <p:grpSpPr>
          <a:xfrm>
            <a:off x="5077374" y="505650"/>
            <a:ext cx="808439" cy="834300"/>
            <a:chOff x="7688712" y="505650"/>
            <a:chExt cx="808439" cy="834300"/>
          </a:xfrm>
        </p:grpSpPr>
        <p:grpSp>
          <p:nvGrpSpPr>
            <p:cNvPr id="2012" name="Google Shape;2012;p30"/>
            <p:cNvGrpSpPr/>
            <p:nvPr/>
          </p:nvGrpSpPr>
          <p:grpSpPr>
            <a:xfrm>
              <a:off x="8206443" y="505650"/>
              <a:ext cx="290708" cy="834300"/>
              <a:chOff x="8206443" y="505650"/>
              <a:chExt cx="290708" cy="834300"/>
            </a:xfrm>
          </p:grpSpPr>
          <p:sp>
            <p:nvSpPr>
              <p:cNvPr id="2013" name="Google Shape;2013;p30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14" name="Google Shape;2014;p30"/>
              <p:cNvSpPr/>
              <p:nvPr/>
            </p:nvSpPr>
            <p:spPr>
              <a:xfrm>
                <a:off x="8206443" y="505652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015" name="Google Shape;2015;p30"/>
            <p:cNvGrpSpPr/>
            <p:nvPr/>
          </p:nvGrpSpPr>
          <p:grpSpPr>
            <a:xfrm>
              <a:off x="7688712" y="505650"/>
              <a:ext cx="282655" cy="834300"/>
              <a:chOff x="8206443" y="505650"/>
              <a:chExt cx="290708" cy="834300"/>
            </a:xfrm>
          </p:grpSpPr>
          <p:sp>
            <p:nvSpPr>
              <p:cNvPr id="2016" name="Google Shape;2016;p30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17" name="Google Shape;2017;p30"/>
              <p:cNvSpPr/>
              <p:nvPr/>
            </p:nvSpPr>
            <p:spPr>
              <a:xfrm>
                <a:off x="8206443" y="955927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018" name="Google Shape;2018;p30"/>
          <p:cNvGrpSpPr/>
          <p:nvPr/>
        </p:nvGrpSpPr>
        <p:grpSpPr>
          <a:xfrm>
            <a:off x="4099470" y="505650"/>
            <a:ext cx="282655" cy="834300"/>
            <a:chOff x="8206443" y="505650"/>
            <a:chExt cx="290708" cy="834300"/>
          </a:xfrm>
        </p:grpSpPr>
        <p:sp>
          <p:nvSpPr>
            <p:cNvPr id="2019" name="Google Shape;2019;p30"/>
            <p:cNvSpPr/>
            <p:nvPr/>
          </p:nvSpPr>
          <p:spPr>
            <a:xfrm>
              <a:off x="8206451" y="505650"/>
              <a:ext cx="290700" cy="834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0" name="Google Shape;2020;p30"/>
            <p:cNvSpPr/>
            <p:nvPr/>
          </p:nvSpPr>
          <p:spPr>
            <a:xfrm>
              <a:off x="8206443" y="955927"/>
              <a:ext cx="290700" cy="351900"/>
            </a:xfrm>
            <a:prstGeom prst="rect">
              <a:avLst/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2021" name="Google Shape;2021;p30"/>
          <p:cNvCxnSpPr>
            <a:stCxn id="2019" idx="2"/>
          </p:cNvCxnSpPr>
          <p:nvPr/>
        </p:nvCxnSpPr>
        <p:spPr>
          <a:xfrm flipH="1">
            <a:off x="4237201" y="1339950"/>
            <a:ext cx="3600" cy="43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022" name="Google Shape;2022;p30"/>
          <p:cNvCxnSpPr/>
          <p:nvPr/>
        </p:nvCxnSpPr>
        <p:spPr>
          <a:xfrm flipH="1">
            <a:off x="5215604" y="1339938"/>
            <a:ext cx="3600" cy="43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023" name="Google Shape;2023;p30"/>
          <p:cNvCxnSpPr/>
          <p:nvPr/>
        </p:nvCxnSpPr>
        <p:spPr>
          <a:xfrm flipH="1">
            <a:off x="5748404" y="1339950"/>
            <a:ext cx="3600" cy="43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024" name="Google Shape;2024;p30"/>
          <p:cNvCxnSpPr/>
          <p:nvPr/>
        </p:nvCxnSpPr>
        <p:spPr>
          <a:xfrm flipH="1">
            <a:off x="6281198" y="1339938"/>
            <a:ext cx="3600" cy="43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025" name="Google Shape;2025;p30"/>
          <p:cNvCxnSpPr/>
          <p:nvPr/>
        </p:nvCxnSpPr>
        <p:spPr>
          <a:xfrm flipH="1">
            <a:off x="6791154" y="1339938"/>
            <a:ext cx="3600" cy="43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026" name="Google Shape;2026;p30"/>
          <p:cNvCxnSpPr/>
          <p:nvPr/>
        </p:nvCxnSpPr>
        <p:spPr>
          <a:xfrm flipH="1">
            <a:off x="7301098" y="1339952"/>
            <a:ext cx="3600" cy="43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027" name="Google Shape;2027;p30"/>
          <p:cNvCxnSpPr/>
          <p:nvPr/>
        </p:nvCxnSpPr>
        <p:spPr>
          <a:xfrm flipH="1">
            <a:off x="7843942" y="1339938"/>
            <a:ext cx="3600" cy="43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028" name="Google Shape;2028;p30"/>
          <p:cNvCxnSpPr/>
          <p:nvPr/>
        </p:nvCxnSpPr>
        <p:spPr>
          <a:xfrm flipH="1">
            <a:off x="8366706" y="1344925"/>
            <a:ext cx="3600" cy="43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2029" name="Google Shape;2029;p30"/>
          <p:cNvGrpSpPr/>
          <p:nvPr/>
        </p:nvGrpSpPr>
        <p:grpSpPr>
          <a:xfrm>
            <a:off x="4905475" y="1776025"/>
            <a:ext cx="3854275" cy="567725"/>
            <a:chOff x="4905475" y="1776025"/>
            <a:chExt cx="3854275" cy="567725"/>
          </a:xfrm>
        </p:grpSpPr>
        <p:grpSp>
          <p:nvGrpSpPr>
            <p:cNvPr id="2030" name="Google Shape;2030;p30"/>
            <p:cNvGrpSpPr/>
            <p:nvPr/>
          </p:nvGrpSpPr>
          <p:grpSpPr>
            <a:xfrm>
              <a:off x="5458875" y="1776025"/>
              <a:ext cx="3300875" cy="559813"/>
              <a:chOff x="5858900" y="1551675"/>
              <a:chExt cx="3300875" cy="559813"/>
            </a:xfrm>
          </p:grpSpPr>
          <p:grpSp>
            <p:nvGrpSpPr>
              <p:cNvPr id="2031" name="Google Shape;2031;p30"/>
              <p:cNvGrpSpPr/>
              <p:nvPr/>
            </p:nvGrpSpPr>
            <p:grpSpPr>
              <a:xfrm>
                <a:off x="5858900" y="1551675"/>
                <a:ext cx="1373750" cy="559813"/>
                <a:chOff x="5858900" y="631800"/>
                <a:chExt cx="1373750" cy="559813"/>
              </a:xfrm>
            </p:grpSpPr>
            <p:sp>
              <p:nvSpPr>
                <p:cNvPr id="2032" name="Google Shape;2032;p30"/>
                <p:cNvSpPr txBox="1"/>
                <p:nvPr/>
              </p:nvSpPr>
              <p:spPr>
                <a:xfrm>
                  <a:off x="5858900" y="651013"/>
                  <a:ext cx="7785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b="1" i="0" lang="en" sz="18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PA5</a:t>
                  </a:r>
                  <a:endParaRPr b="1" i="0" sz="18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33" name="Google Shape;2033;p30"/>
                <p:cNvSpPr txBox="1"/>
                <p:nvPr/>
              </p:nvSpPr>
              <p:spPr>
                <a:xfrm>
                  <a:off x="6454150" y="631800"/>
                  <a:ext cx="7785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b="1" i="0" lang="en" sz="1800" u="none" cap="none" strike="noStrike">
                      <a:solidFill>
                        <a:srgbClr val="66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PA4</a:t>
                  </a:r>
                  <a:endParaRPr b="1" i="0" sz="1800" u="none" cap="none" strike="noStrik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2034" name="Google Shape;2034;p30"/>
              <p:cNvGrpSpPr/>
              <p:nvPr/>
            </p:nvGrpSpPr>
            <p:grpSpPr>
              <a:xfrm>
                <a:off x="6961684" y="1551675"/>
                <a:ext cx="1242660" cy="540600"/>
                <a:chOff x="5961475" y="631800"/>
                <a:chExt cx="1242660" cy="540600"/>
              </a:xfrm>
            </p:grpSpPr>
            <p:sp>
              <p:nvSpPr>
                <p:cNvPr id="2035" name="Google Shape;2035;p30"/>
                <p:cNvSpPr txBox="1"/>
                <p:nvPr/>
              </p:nvSpPr>
              <p:spPr>
                <a:xfrm>
                  <a:off x="5961475" y="631800"/>
                  <a:ext cx="7167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b="1" i="0" lang="en" sz="18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PA3</a:t>
                  </a:r>
                  <a:endParaRPr b="1" i="0" sz="18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36" name="Google Shape;2036;p30"/>
                <p:cNvSpPr txBox="1"/>
                <p:nvPr/>
              </p:nvSpPr>
              <p:spPr>
                <a:xfrm>
                  <a:off x="6454135" y="631800"/>
                  <a:ext cx="7500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b="1" i="0" lang="en" sz="1800" u="none" cap="none" strike="noStrike">
                      <a:solidFill>
                        <a:srgbClr val="66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PA2</a:t>
                  </a:r>
                  <a:endParaRPr b="1" i="0" sz="1800" u="none" cap="none" strike="noStrik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2037" name="Google Shape;2037;p30"/>
              <p:cNvGrpSpPr/>
              <p:nvPr/>
            </p:nvGrpSpPr>
            <p:grpSpPr>
              <a:xfrm>
                <a:off x="8030800" y="1551675"/>
                <a:ext cx="1128975" cy="540605"/>
                <a:chOff x="5961475" y="631795"/>
                <a:chExt cx="1128975" cy="540605"/>
              </a:xfrm>
            </p:grpSpPr>
            <p:sp>
              <p:nvSpPr>
                <p:cNvPr id="2038" name="Google Shape;2038;p30"/>
                <p:cNvSpPr txBox="1"/>
                <p:nvPr/>
              </p:nvSpPr>
              <p:spPr>
                <a:xfrm>
                  <a:off x="5961475" y="631800"/>
                  <a:ext cx="6363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b="1" i="0" lang="en" sz="1800" u="none" cap="none" strike="noStrike">
                      <a:solidFill>
                        <a:srgbClr val="66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PA1</a:t>
                  </a:r>
                  <a:endParaRPr b="1" i="0" sz="1800" u="none" cap="none" strike="noStrik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39" name="Google Shape;2039;p30"/>
                <p:cNvSpPr txBox="1"/>
                <p:nvPr/>
              </p:nvSpPr>
              <p:spPr>
                <a:xfrm>
                  <a:off x="6454150" y="631795"/>
                  <a:ext cx="6363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b="1" i="0" lang="en" sz="18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PA0</a:t>
                  </a:r>
                  <a:endParaRPr b="1" i="0" sz="18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sp>
          <p:nvSpPr>
            <p:cNvPr id="2040" name="Google Shape;2040;p30"/>
            <p:cNvSpPr txBox="1"/>
            <p:nvPr/>
          </p:nvSpPr>
          <p:spPr>
            <a:xfrm>
              <a:off x="4905475" y="1803150"/>
              <a:ext cx="701100" cy="54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" sz="1800" u="none" cap="none" strike="noStrik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rPr>
                <a:t>PA6</a:t>
              </a:r>
              <a:endParaRPr b="1" i="0" sz="1800" u="none" cap="none" strike="noStrike">
                <a:solidFill>
                  <a:srgbClr val="66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41" name="Google Shape;2041;p30"/>
          <p:cNvSpPr/>
          <p:nvPr/>
        </p:nvSpPr>
        <p:spPr>
          <a:xfrm>
            <a:off x="3924750" y="3800175"/>
            <a:ext cx="5166900" cy="1233900"/>
          </a:xfrm>
          <a:prstGeom prst="verticalScroll">
            <a:avLst>
              <a:gd fmla="val 22263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Die CPU kann die Daten aus dem Input Data Register abrufen, um die Schalterinformationen zu verarbeiten.</a:t>
            </a:r>
            <a:endParaRPr b="1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2" name="Google Shape;2042;p30"/>
          <p:cNvSpPr txBox="1"/>
          <p:nvPr/>
        </p:nvSpPr>
        <p:spPr>
          <a:xfrm>
            <a:off x="2240500" y="1603175"/>
            <a:ext cx="1163700" cy="3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0b0101001</a:t>
            </a:r>
            <a:endParaRPr b="0" i="0" sz="14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43" name="Google Shape;2043;p30"/>
          <p:cNvCxnSpPr>
            <a:endCxn id="2042" idx="1"/>
          </p:cNvCxnSpPr>
          <p:nvPr/>
        </p:nvCxnSpPr>
        <p:spPr>
          <a:xfrm flipH="1" rot="10800000">
            <a:off x="791500" y="1779125"/>
            <a:ext cx="1449000" cy="777900"/>
          </a:xfrm>
          <a:prstGeom prst="straightConnector1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med" w="med" type="stealth"/>
            <a:tailEnd len="sm" w="sm" type="none"/>
          </a:ln>
        </p:spPr>
      </p:cxnSp>
      <p:pic>
        <p:nvPicPr>
          <p:cNvPr id="2044" name="Google Shape;2044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32299" y="2107798"/>
            <a:ext cx="1159903" cy="17071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" name="Google Shape;112;p4"/>
          <p:cNvGrpSpPr/>
          <p:nvPr/>
        </p:nvGrpSpPr>
        <p:grpSpPr>
          <a:xfrm>
            <a:off x="221812" y="231873"/>
            <a:ext cx="4941605" cy="4617877"/>
            <a:chOff x="5095590" y="278671"/>
            <a:chExt cx="4941605" cy="3457271"/>
          </a:xfrm>
        </p:grpSpPr>
        <p:sp>
          <p:nvSpPr>
            <p:cNvPr id="113" name="Google Shape;113;p4"/>
            <p:cNvSpPr/>
            <p:nvPr/>
          </p:nvSpPr>
          <p:spPr>
            <a:xfrm rot="8341007">
              <a:off x="5542265" y="864183"/>
              <a:ext cx="2440847" cy="2274339"/>
            </a:xfrm>
            <a:prstGeom prst="parallelogram">
              <a:avLst>
                <a:gd fmla="val 86625" name="adj"/>
              </a:avLst>
            </a:prstGeom>
            <a:solidFill>
              <a:srgbClr val="6AA84F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14" name="Google Shape;114;p4"/>
            <p:cNvGrpSpPr/>
            <p:nvPr/>
          </p:nvGrpSpPr>
          <p:grpSpPr>
            <a:xfrm>
              <a:off x="6905561" y="278671"/>
              <a:ext cx="1644093" cy="3187895"/>
              <a:chOff x="7271300" y="8342"/>
              <a:chExt cx="1651193" cy="2670600"/>
            </a:xfrm>
          </p:grpSpPr>
          <p:grpSp>
            <p:nvGrpSpPr>
              <p:cNvPr id="115" name="Google Shape;115;p4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16" name="Google Shape;116;p4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7" name="Google Shape;117;p4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18" name="Google Shape;118;p4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119" name="Google Shape;119;p4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0" name="Google Shape;120;p4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21" name="Google Shape;121;p4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22" name="Google Shape;122;p4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3" name="Google Shape;123;p4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24" name="Google Shape;124;p4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25" name="Google Shape;125;p4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126" name="Google Shape;126;p4"/>
            <p:cNvSpPr/>
            <p:nvPr/>
          </p:nvSpPr>
          <p:spPr>
            <a:xfrm>
              <a:off x="6610701" y="724174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" name="Google Shape;127;p4"/>
            <p:cNvSpPr/>
            <p:nvPr/>
          </p:nvSpPr>
          <p:spPr>
            <a:xfrm>
              <a:off x="6610701" y="1003925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" name="Google Shape;128;p4"/>
            <p:cNvSpPr/>
            <p:nvPr/>
          </p:nvSpPr>
          <p:spPr>
            <a:xfrm>
              <a:off x="6610701" y="1312226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" name="Google Shape;129;p4"/>
            <p:cNvSpPr/>
            <p:nvPr/>
          </p:nvSpPr>
          <p:spPr>
            <a:xfrm>
              <a:off x="6610701" y="1582527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" name="Google Shape;130;p4"/>
            <p:cNvSpPr/>
            <p:nvPr/>
          </p:nvSpPr>
          <p:spPr>
            <a:xfrm>
              <a:off x="6610701" y="185282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" name="Google Shape;131;p4"/>
            <p:cNvSpPr/>
            <p:nvPr/>
          </p:nvSpPr>
          <p:spPr>
            <a:xfrm>
              <a:off x="6610701" y="216112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" name="Google Shape;132;p4"/>
            <p:cNvSpPr/>
            <p:nvPr/>
          </p:nvSpPr>
          <p:spPr>
            <a:xfrm>
              <a:off x="6610701" y="2469429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" name="Google Shape;133;p4"/>
            <p:cNvSpPr/>
            <p:nvPr/>
          </p:nvSpPr>
          <p:spPr>
            <a:xfrm>
              <a:off x="6610698" y="276541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" name="Google Shape;134;p4"/>
            <p:cNvSpPr/>
            <p:nvPr/>
          </p:nvSpPr>
          <p:spPr>
            <a:xfrm>
              <a:off x="6610701" y="3061406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35" name="Google Shape;135;p4"/>
            <p:cNvGrpSpPr/>
            <p:nvPr/>
          </p:nvGrpSpPr>
          <p:grpSpPr>
            <a:xfrm>
              <a:off x="6610552" y="548047"/>
              <a:ext cx="1644093" cy="3187895"/>
              <a:chOff x="7271300" y="8342"/>
              <a:chExt cx="1651193" cy="2670600"/>
            </a:xfrm>
          </p:grpSpPr>
          <p:grpSp>
            <p:nvGrpSpPr>
              <p:cNvPr id="136" name="Google Shape;136;p4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37" name="Google Shape;137;p4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8" name="Google Shape;138;p4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39" name="Google Shape;139;p4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140" name="Google Shape;140;p4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1" name="Google Shape;141;p4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42" name="Google Shape;142;p4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43" name="Google Shape;143;p4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4" name="Google Shape;144;p4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45" name="Google Shape;145;p4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46" name="Google Shape;146;p4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147" name="Google Shape;147;p4"/>
            <p:cNvSpPr/>
            <p:nvPr/>
          </p:nvSpPr>
          <p:spPr>
            <a:xfrm rot="8369836">
              <a:off x="7231717" y="818431"/>
              <a:ext cx="2326615" cy="2332993"/>
            </a:xfrm>
            <a:prstGeom prst="parallelogram">
              <a:avLst>
                <a:gd fmla="val 86625" name="adj"/>
              </a:avLst>
            </a:prstGeom>
            <a:solidFill>
              <a:srgbClr val="6AA84F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8" name="Google Shape;148;p4"/>
          <p:cNvSpPr/>
          <p:nvPr/>
        </p:nvSpPr>
        <p:spPr>
          <a:xfrm>
            <a:off x="1925680" y="824350"/>
            <a:ext cx="13488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b="0" i="0" sz="18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p4"/>
          <p:cNvSpPr/>
          <p:nvPr/>
        </p:nvSpPr>
        <p:spPr>
          <a:xfrm>
            <a:off x="1925673" y="2006574"/>
            <a:ext cx="13488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b="0" i="0" sz="18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4"/>
          <p:cNvSpPr/>
          <p:nvPr/>
        </p:nvSpPr>
        <p:spPr>
          <a:xfrm>
            <a:off x="1925680" y="3188800"/>
            <a:ext cx="12885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6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b="0" i="0" sz="16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4"/>
          <p:cNvSpPr txBox="1"/>
          <p:nvPr/>
        </p:nvSpPr>
        <p:spPr>
          <a:xfrm>
            <a:off x="1678773" y="4371025"/>
            <a:ext cx="18426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EA-Speicher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4"/>
          <p:cNvSpPr/>
          <p:nvPr/>
        </p:nvSpPr>
        <p:spPr>
          <a:xfrm>
            <a:off x="221803" y="1172400"/>
            <a:ext cx="910500" cy="279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CPU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4"/>
          <p:cNvSpPr/>
          <p:nvPr/>
        </p:nvSpPr>
        <p:spPr>
          <a:xfrm>
            <a:off x="1132300" y="2154600"/>
            <a:ext cx="572400" cy="834300"/>
          </a:xfrm>
          <a:prstGeom prst="leftRightArrow">
            <a:avLst>
              <a:gd fmla="val 50000" name="adj1"/>
              <a:gd fmla="val 26963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4"/>
          <p:cNvSpPr/>
          <p:nvPr/>
        </p:nvSpPr>
        <p:spPr>
          <a:xfrm>
            <a:off x="19154" y="10"/>
            <a:ext cx="3957900" cy="5143500"/>
          </a:xfrm>
          <a:prstGeom prst="rect">
            <a:avLst/>
          </a:prstGeom>
          <a:noFill/>
          <a:ln cap="flat" cmpd="sng" w="38100">
            <a:solidFill>
              <a:srgbClr val="38761D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4"/>
          <p:cNvSpPr txBox="1"/>
          <p:nvPr/>
        </p:nvSpPr>
        <p:spPr>
          <a:xfrm>
            <a:off x="19150" y="4602900"/>
            <a:ext cx="20154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Mikrocontroller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p4"/>
          <p:cNvSpPr/>
          <p:nvPr/>
        </p:nvSpPr>
        <p:spPr>
          <a:xfrm>
            <a:off x="3977050" y="231875"/>
            <a:ext cx="5166900" cy="1606800"/>
          </a:xfrm>
          <a:prstGeom prst="verticalScroll">
            <a:avLst>
              <a:gd fmla="val 11995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Der Mikrocontroller hat eine CPU (Central Processing Unit) für die Datenverarbeitung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und 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Speicher für die Datenspeicherung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7" name="Google Shape;157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84093" y="1328973"/>
            <a:ext cx="1159903" cy="1707100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4"/>
          <p:cNvSpPr/>
          <p:nvPr/>
        </p:nvSpPr>
        <p:spPr>
          <a:xfrm>
            <a:off x="4200300" y="2108650"/>
            <a:ext cx="3168000" cy="1080000"/>
          </a:xfrm>
          <a:prstGeom prst="wedgeRoundRectCallout">
            <a:avLst>
              <a:gd fmla="val 70753" name="adj1"/>
              <a:gd fmla="val -62021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Also Register (Körbchen), Rechenwerk, Codespeicher und solche Dinge. Aber das weißt Du ja schon. 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48" name="Shape 20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Google Shape;2049;p31"/>
          <p:cNvSpPr/>
          <p:nvPr/>
        </p:nvSpPr>
        <p:spPr>
          <a:xfrm>
            <a:off x="4067850" y="461250"/>
            <a:ext cx="4505700" cy="923100"/>
          </a:xfrm>
          <a:prstGeom prst="rect">
            <a:avLst/>
          </a:prstGeom>
          <a:solidFill>
            <a:srgbClr val="6FA8D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050" name="Google Shape;2050;p31"/>
          <p:cNvGrpSpPr/>
          <p:nvPr/>
        </p:nvGrpSpPr>
        <p:grpSpPr>
          <a:xfrm>
            <a:off x="221803" y="231873"/>
            <a:ext cx="4941382" cy="4617877"/>
            <a:chOff x="5095581" y="278671"/>
            <a:chExt cx="4941382" cy="3457271"/>
          </a:xfrm>
        </p:grpSpPr>
        <p:sp>
          <p:nvSpPr>
            <p:cNvPr id="2051" name="Google Shape;2051;p31"/>
            <p:cNvSpPr/>
            <p:nvPr/>
          </p:nvSpPr>
          <p:spPr>
            <a:xfrm rot="8341007">
              <a:off x="5542257" y="864191"/>
              <a:ext cx="2440847" cy="2274339"/>
            </a:xfrm>
            <a:prstGeom prst="parallelogram">
              <a:avLst>
                <a:gd fmla="val 86625" name="adj"/>
              </a:avLst>
            </a:prstGeom>
            <a:solidFill>
              <a:srgbClr val="6AA84F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052" name="Google Shape;2052;p31"/>
            <p:cNvGrpSpPr/>
            <p:nvPr/>
          </p:nvGrpSpPr>
          <p:grpSpPr>
            <a:xfrm>
              <a:off x="6905553" y="278671"/>
              <a:ext cx="1644093" cy="3187895"/>
              <a:chOff x="7271300" y="8342"/>
              <a:chExt cx="1651193" cy="2670600"/>
            </a:xfrm>
          </p:grpSpPr>
          <p:grpSp>
            <p:nvGrpSpPr>
              <p:cNvPr id="2053" name="Google Shape;2053;p31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2054" name="Google Shape;2054;p31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55" name="Google Shape;2055;p31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2056" name="Google Shape;2056;p31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2057" name="Google Shape;2057;p31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58" name="Google Shape;2058;p31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2059" name="Google Shape;2059;p31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2060" name="Google Shape;2060;p31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61" name="Google Shape;2061;p31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2062" name="Google Shape;2062;p31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2063" name="Google Shape;2063;p31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2064" name="Google Shape;2064;p31"/>
            <p:cNvSpPr/>
            <p:nvPr/>
          </p:nvSpPr>
          <p:spPr>
            <a:xfrm>
              <a:off x="6610701" y="724174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5" name="Google Shape;2065;p31"/>
            <p:cNvSpPr/>
            <p:nvPr/>
          </p:nvSpPr>
          <p:spPr>
            <a:xfrm>
              <a:off x="6610701" y="1003925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6" name="Google Shape;2066;p31"/>
            <p:cNvSpPr/>
            <p:nvPr/>
          </p:nvSpPr>
          <p:spPr>
            <a:xfrm>
              <a:off x="6610701" y="1312226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7" name="Google Shape;2067;p31"/>
            <p:cNvSpPr/>
            <p:nvPr/>
          </p:nvSpPr>
          <p:spPr>
            <a:xfrm>
              <a:off x="6610701" y="1582527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8" name="Google Shape;2068;p31"/>
            <p:cNvSpPr/>
            <p:nvPr/>
          </p:nvSpPr>
          <p:spPr>
            <a:xfrm>
              <a:off x="6610701" y="185282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9" name="Google Shape;2069;p31"/>
            <p:cNvSpPr/>
            <p:nvPr/>
          </p:nvSpPr>
          <p:spPr>
            <a:xfrm>
              <a:off x="6610701" y="216112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0" name="Google Shape;2070;p31"/>
            <p:cNvSpPr/>
            <p:nvPr/>
          </p:nvSpPr>
          <p:spPr>
            <a:xfrm>
              <a:off x="6610701" y="2469429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1" name="Google Shape;2071;p31"/>
            <p:cNvSpPr/>
            <p:nvPr/>
          </p:nvSpPr>
          <p:spPr>
            <a:xfrm>
              <a:off x="6610698" y="276541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2" name="Google Shape;2072;p31"/>
            <p:cNvSpPr/>
            <p:nvPr/>
          </p:nvSpPr>
          <p:spPr>
            <a:xfrm>
              <a:off x="6610701" y="3061406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073" name="Google Shape;2073;p31"/>
            <p:cNvGrpSpPr/>
            <p:nvPr/>
          </p:nvGrpSpPr>
          <p:grpSpPr>
            <a:xfrm>
              <a:off x="6610544" y="548047"/>
              <a:ext cx="1644093" cy="3187895"/>
              <a:chOff x="7271300" y="8342"/>
              <a:chExt cx="1651193" cy="2670600"/>
            </a:xfrm>
          </p:grpSpPr>
          <p:grpSp>
            <p:nvGrpSpPr>
              <p:cNvPr id="2074" name="Google Shape;2074;p31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2075" name="Google Shape;2075;p31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76" name="Google Shape;2076;p31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2077" name="Google Shape;2077;p31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2078" name="Google Shape;2078;p31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79" name="Google Shape;2079;p31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2080" name="Google Shape;2080;p31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2081" name="Google Shape;2081;p31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82" name="Google Shape;2082;p31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2083" name="Google Shape;2083;p31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2084" name="Google Shape;2084;p31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2085" name="Google Shape;2085;p31"/>
            <p:cNvSpPr/>
            <p:nvPr/>
          </p:nvSpPr>
          <p:spPr>
            <a:xfrm rot="8369836">
              <a:off x="7231485" y="818631"/>
              <a:ext cx="2326615" cy="2332993"/>
            </a:xfrm>
            <a:prstGeom prst="parallelogram">
              <a:avLst>
                <a:gd fmla="val 86625" name="adj"/>
              </a:avLst>
            </a:prstGeom>
            <a:solidFill>
              <a:srgbClr val="6AA84F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86" name="Google Shape;2086;p31"/>
          <p:cNvSpPr/>
          <p:nvPr/>
        </p:nvSpPr>
        <p:spPr>
          <a:xfrm>
            <a:off x="1925680" y="824350"/>
            <a:ext cx="13488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b="0" i="0" sz="18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7" name="Google Shape;2087;p31"/>
          <p:cNvSpPr/>
          <p:nvPr/>
        </p:nvSpPr>
        <p:spPr>
          <a:xfrm>
            <a:off x="1925673" y="2006574"/>
            <a:ext cx="13488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b="0" i="0" sz="18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8" name="Google Shape;2088;p31"/>
          <p:cNvSpPr/>
          <p:nvPr/>
        </p:nvSpPr>
        <p:spPr>
          <a:xfrm>
            <a:off x="1925680" y="3188800"/>
            <a:ext cx="12885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6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b="0" i="0" sz="16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9" name="Google Shape;2089;p31"/>
          <p:cNvSpPr txBox="1"/>
          <p:nvPr/>
        </p:nvSpPr>
        <p:spPr>
          <a:xfrm>
            <a:off x="1678773" y="4371025"/>
            <a:ext cx="18426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EA-Speicher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0" name="Google Shape;2090;p31"/>
          <p:cNvSpPr/>
          <p:nvPr/>
        </p:nvSpPr>
        <p:spPr>
          <a:xfrm>
            <a:off x="221803" y="1172400"/>
            <a:ext cx="910500" cy="279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CPU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1" name="Google Shape;2091;p31"/>
          <p:cNvSpPr/>
          <p:nvPr/>
        </p:nvSpPr>
        <p:spPr>
          <a:xfrm>
            <a:off x="1132300" y="2154600"/>
            <a:ext cx="572400" cy="834300"/>
          </a:xfrm>
          <a:prstGeom prst="leftRightArrow">
            <a:avLst>
              <a:gd fmla="val 50000" name="adj1"/>
              <a:gd fmla="val 26963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2" name="Google Shape;2092;p31"/>
          <p:cNvSpPr/>
          <p:nvPr/>
        </p:nvSpPr>
        <p:spPr>
          <a:xfrm>
            <a:off x="19154" y="10"/>
            <a:ext cx="3957900" cy="5143500"/>
          </a:xfrm>
          <a:prstGeom prst="rect">
            <a:avLst/>
          </a:prstGeom>
          <a:noFill/>
          <a:ln cap="flat" cmpd="sng" w="38100">
            <a:solidFill>
              <a:srgbClr val="38761D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3" name="Google Shape;2093;p31"/>
          <p:cNvSpPr txBox="1"/>
          <p:nvPr/>
        </p:nvSpPr>
        <p:spPr>
          <a:xfrm>
            <a:off x="19150" y="4602900"/>
            <a:ext cx="20154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Mikrocontroller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4" name="Google Shape;2094;p31"/>
          <p:cNvSpPr/>
          <p:nvPr/>
        </p:nvSpPr>
        <p:spPr>
          <a:xfrm>
            <a:off x="3924750" y="2174600"/>
            <a:ext cx="5166900" cy="1233900"/>
          </a:xfrm>
          <a:prstGeom prst="verticalScroll">
            <a:avLst>
              <a:gd fmla="val 22263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 jedem lDR können bis zu 16 Schalterchen angeschlossen sein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5" name="Google Shape;2095;p31"/>
          <p:cNvSpPr/>
          <p:nvPr/>
        </p:nvSpPr>
        <p:spPr>
          <a:xfrm>
            <a:off x="1704700" y="832350"/>
            <a:ext cx="1699500" cy="10902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6" name="Google Shape;2096;p31"/>
          <p:cNvSpPr/>
          <p:nvPr/>
        </p:nvSpPr>
        <p:spPr>
          <a:xfrm>
            <a:off x="1678775" y="2010575"/>
            <a:ext cx="1699500" cy="1090200"/>
          </a:xfrm>
          <a:prstGeom prst="rect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7" name="Google Shape;2097;p31"/>
          <p:cNvSpPr/>
          <p:nvPr/>
        </p:nvSpPr>
        <p:spPr>
          <a:xfrm>
            <a:off x="1678775" y="3134863"/>
            <a:ext cx="1699500" cy="1090200"/>
          </a:xfrm>
          <a:prstGeom prst="rect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98" name="Google Shape;2098;p31"/>
          <p:cNvCxnSpPr/>
          <p:nvPr/>
        </p:nvCxnSpPr>
        <p:spPr>
          <a:xfrm>
            <a:off x="3404200" y="1776015"/>
            <a:ext cx="5242200" cy="69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099" name="Google Shape;2099;p31"/>
          <p:cNvSpPr txBox="1"/>
          <p:nvPr/>
        </p:nvSpPr>
        <p:spPr>
          <a:xfrm flipH="1">
            <a:off x="4423593" y="461250"/>
            <a:ext cx="910500" cy="85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0" i="0" lang="en" sz="2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2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0" name="Google Shape;2100;p31"/>
          <p:cNvSpPr txBox="1"/>
          <p:nvPr/>
        </p:nvSpPr>
        <p:spPr>
          <a:xfrm>
            <a:off x="2377625" y="1199775"/>
            <a:ext cx="1163700" cy="3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0b101010</a:t>
            </a:r>
            <a:endParaRPr b="0" i="0" sz="14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01" name="Google Shape;2101;p31"/>
          <p:cNvGrpSpPr/>
          <p:nvPr/>
        </p:nvGrpSpPr>
        <p:grpSpPr>
          <a:xfrm>
            <a:off x="5499375" y="1293628"/>
            <a:ext cx="3074175" cy="540600"/>
            <a:chOff x="5961475" y="631800"/>
            <a:chExt cx="3074175" cy="540600"/>
          </a:xfrm>
        </p:grpSpPr>
        <p:grpSp>
          <p:nvGrpSpPr>
            <p:cNvPr id="2102" name="Google Shape;2102;p31"/>
            <p:cNvGrpSpPr/>
            <p:nvPr/>
          </p:nvGrpSpPr>
          <p:grpSpPr>
            <a:xfrm>
              <a:off x="5961475" y="631800"/>
              <a:ext cx="935475" cy="540600"/>
              <a:chOff x="5961475" y="631800"/>
              <a:chExt cx="935475" cy="540600"/>
            </a:xfrm>
          </p:grpSpPr>
          <p:sp>
            <p:nvSpPr>
              <p:cNvPr id="2103" name="Google Shape;2103;p31"/>
              <p:cNvSpPr txBox="1"/>
              <p:nvPr/>
            </p:nvSpPr>
            <p:spPr>
              <a:xfrm>
                <a:off x="5961475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1</a:t>
                </a:r>
                <a:endParaRPr b="1" i="0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04" name="Google Shape;2104;p31"/>
              <p:cNvSpPr txBox="1"/>
              <p:nvPr/>
            </p:nvSpPr>
            <p:spPr>
              <a:xfrm>
                <a:off x="6454150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0</a:t>
                </a:r>
                <a:endParaRPr b="1" i="0" sz="1800" u="none" cap="none" strike="noStrik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105" name="Google Shape;2105;p31"/>
            <p:cNvGrpSpPr/>
            <p:nvPr/>
          </p:nvGrpSpPr>
          <p:grpSpPr>
            <a:xfrm>
              <a:off x="7030825" y="631800"/>
              <a:ext cx="935475" cy="540600"/>
              <a:chOff x="5961475" y="631800"/>
              <a:chExt cx="935475" cy="540600"/>
            </a:xfrm>
          </p:grpSpPr>
          <p:sp>
            <p:nvSpPr>
              <p:cNvPr id="2106" name="Google Shape;2106;p31"/>
              <p:cNvSpPr txBox="1"/>
              <p:nvPr/>
            </p:nvSpPr>
            <p:spPr>
              <a:xfrm>
                <a:off x="5961475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1</a:t>
                </a:r>
                <a:endParaRPr b="1" i="0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07" name="Google Shape;2107;p31"/>
              <p:cNvSpPr txBox="1"/>
              <p:nvPr/>
            </p:nvSpPr>
            <p:spPr>
              <a:xfrm>
                <a:off x="6454150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0</a:t>
                </a:r>
                <a:endParaRPr b="1" i="0" sz="1800" u="none" cap="none" strike="noStrik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108" name="Google Shape;2108;p31"/>
            <p:cNvGrpSpPr/>
            <p:nvPr/>
          </p:nvGrpSpPr>
          <p:grpSpPr>
            <a:xfrm>
              <a:off x="8100175" y="631800"/>
              <a:ext cx="935475" cy="540600"/>
              <a:chOff x="5961475" y="631800"/>
              <a:chExt cx="935475" cy="540600"/>
            </a:xfrm>
          </p:grpSpPr>
          <p:sp>
            <p:nvSpPr>
              <p:cNvPr id="2109" name="Google Shape;2109;p31"/>
              <p:cNvSpPr txBox="1"/>
              <p:nvPr/>
            </p:nvSpPr>
            <p:spPr>
              <a:xfrm>
                <a:off x="5961475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0</a:t>
                </a:r>
                <a:endParaRPr b="1" i="0" sz="1800" u="none" cap="none" strike="noStrik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10" name="Google Shape;2110;p31"/>
              <p:cNvSpPr txBox="1"/>
              <p:nvPr/>
            </p:nvSpPr>
            <p:spPr>
              <a:xfrm>
                <a:off x="6454150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1</a:t>
                </a:r>
                <a:endParaRPr b="1" i="0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111" name="Google Shape;2111;p31"/>
          <p:cNvGrpSpPr/>
          <p:nvPr/>
        </p:nvGrpSpPr>
        <p:grpSpPr>
          <a:xfrm>
            <a:off x="7170945" y="505650"/>
            <a:ext cx="1326206" cy="834300"/>
            <a:chOff x="7170945" y="505650"/>
            <a:chExt cx="1326206" cy="834300"/>
          </a:xfrm>
        </p:grpSpPr>
        <p:grpSp>
          <p:nvGrpSpPr>
            <p:cNvPr id="2112" name="Google Shape;2112;p31"/>
            <p:cNvGrpSpPr/>
            <p:nvPr/>
          </p:nvGrpSpPr>
          <p:grpSpPr>
            <a:xfrm>
              <a:off x="7688712" y="505650"/>
              <a:ext cx="808439" cy="834300"/>
              <a:chOff x="7688712" y="505650"/>
              <a:chExt cx="808439" cy="834300"/>
            </a:xfrm>
          </p:grpSpPr>
          <p:grpSp>
            <p:nvGrpSpPr>
              <p:cNvPr id="2113" name="Google Shape;2113;p31"/>
              <p:cNvGrpSpPr/>
              <p:nvPr/>
            </p:nvGrpSpPr>
            <p:grpSpPr>
              <a:xfrm>
                <a:off x="8206443" y="505650"/>
                <a:ext cx="290708" cy="834300"/>
                <a:chOff x="8206443" y="505650"/>
                <a:chExt cx="290708" cy="834300"/>
              </a:xfrm>
            </p:grpSpPr>
            <p:sp>
              <p:nvSpPr>
                <p:cNvPr id="2114" name="Google Shape;2114;p31"/>
                <p:cNvSpPr/>
                <p:nvPr/>
              </p:nvSpPr>
              <p:spPr>
                <a:xfrm>
                  <a:off x="8206451" y="505650"/>
                  <a:ext cx="290700" cy="834300"/>
                </a:xfrm>
                <a:prstGeom prst="rect">
                  <a:avLst/>
                </a:prstGeom>
                <a:solidFill>
                  <a:schemeClr val="lt2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15" name="Google Shape;2115;p31"/>
                <p:cNvSpPr/>
                <p:nvPr/>
              </p:nvSpPr>
              <p:spPr>
                <a:xfrm>
                  <a:off x="8206443" y="505652"/>
                  <a:ext cx="290700" cy="351900"/>
                </a:xfrm>
                <a:prstGeom prst="rect">
                  <a:avLst/>
                </a:prstGeom>
                <a:solidFill>
                  <a:srgbClr val="FF0000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2116" name="Google Shape;2116;p31"/>
              <p:cNvGrpSpPr/>
              <p:nvPr/>
            </p:nvGrpSpPr>
            <p:grpSpPr>
              <a:xfrm>
                <a:off x="7688712" y="505650"/>
                <a:ext cx="282655" cy="834300"/>
                <a:chOff x="8206443" y="505650"/>
                <a:chExt cx="290708" cy="834300"/>
              </a:xfrm>
            </p:grpSpPr>
            <p:sp>
              <p:nvSpPr>
                <p:cNvPr id="2117" name="Google Shape;2117;p31"/>
                <p:cNvSpPr/>
                <p:nvPr/>
              </p:nvSpPr>
              <p:spPr>
                <a:xfrm>
                  <a:off x="8206451" y="505650"/>
                  <a:ext cx="290700" cy="834300"/>
                </a:xfrm>
                <a:prstGeom prst="rect">
                  <a:avLst/>
                </a:prstGeom>
                <a:solidFill>
                  <a:schemeClr val="lt2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18" name="Google Shape;2118;p31"/>
                <p:cNvSpPr/>
                <p:nvPr/>
              </p:nvSpPr>
              <p:spPr>
                <a:xfrm>
                  <a:off x="8206443" y="955927"/>
                  <a:ext cx="290700" cy="351900"/>
                </a:xfrm>
                <a:prstGeom prst="rect">
                  <a:avLst/>
                </a:prstGeom>
                <a:solidFill>
                  <a:srgbClr val="FF0000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grpSp>
          <p:nvGrpSpPr>
            <p:cNvPr id="2119" name="Google Shape;2119;p31"/>
            <p:cNvGrpSpPr/>
            <p:nvPr/>
          </p:nvGrpSpPr>
          <p:grpSpPr>
            <a:xfrm>
              <a:off x="7170945" y="505650"/>
              <a:ext cx="282655" cy="834300"/>
              <a:chOff x="8206443" y="505650"/>
              <a:chExt cx="290708" cy="834300"/>
            </a:xfrm>
          </p:grpSpPr>
          <p:sp>
            <p:nvSpPr>
              <p:cNvPr id="2120" name="Google Shape;2120;p31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21" name="Google Shape;2121;p31"/>
              <p:cNvSpPr/>
              <p:nvPr/>
            </p:nvSpPr>
            <p:spPr>
              <a:xfrm>
                <a:off x="8206443" y="955927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122" name="Google Shape;2122;p31"/>
          <p:cNvGrpSpPr/>
          <p:nvPr/>
        </p:nvGrpSpPr>
        <p:grpSpPr>
          <a:xfrm>
            <a:off x="6127362" y="505650"/>
            <a:ext cx="808439" cy="834300"/>
            <a:chOff x="7688712" y="505650"/>
            <a:chExt cx="808439" cy="834300"/>
          </a:xfrm>
        </p:grpSpPr>
        <p:grpSp>
          <p:nvGrpSpPr>
            <p:cNvPr id="2123" name="Google Shape;2123;p31"/>
            <p:cNvGrpSpPr/>
            <p:nvPr/>
          </p:nvGrpSpPr>
          <p:grpSpPr>
            <a:xfrm>
              <a:off x="8206443" y="505650"/>
              <a:ext cx="290708" cy="834300"/>
              <a:chOff x="8206443" y="505650"/>
              <a:chExt cx="290708" cy="834300"/>
            </a:xfrm>
          </p:grpSpPr>
          <p:sp>
            <p:nvSpPr>
              <p:cNvPr id="2124" name="Google Shape;2124;p31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25" name="Google Shape;2125;p31"/>
              <p:cNvSpPr/>
              <p:nvPr/>
            </p:nvSpPr>
            <p:spPr>
              <a:xfrm>
                <a:off x="8206443" y="505652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126" name="Google Shape;2126;p31"/>
            <p:cNvGrpSpPr/>
            <p:nvPr/>
          </p:nvGrpSpPr>
          <p:grpSpPr>
            <a:xfrm>
              <a:off x="7688712" y="505650"/>
              <a:ext cx="282655" cy="834300"/>
              <a:chOff x="8206443" y="505650"/>
              <a:chExt cx="290708" cy="834300"/>
            </a:xfrm>
          </p:grpSpPr>
          <p:sp>
            <p:nvSpPr>
              <p:cNvPr id="2127" name="Google Shape;2127;p31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28" name="Google Shape;2128;p31"/>
              <p:cNvSpPr/>
              <p:nvPr/>
            </p:nvSpPr>
            <p:spPr>
              <a:xfrm>
                <a:off x="8206443" y="955927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129" name="Google Shape;2129;p31"/>
          <p:cNvGrpSpPr/>
          <p:nvPr/>
        </p:nvGrpSpPr>
        <p:grpSpPr>
          <a:xfrm>
            <a:off x="5077374" y="505650"/>
            <a:ext cx="808439" cy="834300"/>
            <a:chOff x="7688712" y="505650"/>
            <a:chExt cx="808439" cy="834300"/>
          </a:xfrm>
        </p:grpSpPr>
        <p:grpSp>
          <p:nvGrpSpPr>
            <p:cNvPr id="2130" name="Google Shape;2130;p31"/>
            <p:cNvGrpSpPr/>
            <p:nvPr/>
          </p:nvGrpSpPr>
          <p:grpSpPr>
            <a:xfrm>
              <a:off x="8206443" y="505650"/>
              <a:ext cx="290708" cy="834300"/>
              <a:chOff x="8206443" y="505650"/>
              <a:chExt cx="290708" cy="834300"/>
            </a:xfrm>
          </p:grpSpPr>
          <p:sp>
            <p:nvSpPr>
              <p:cNvPr id="2131" name="Google Shape;2131;p31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32" name="Google Shape;2132;p31"/>
              <p:cNvSpPr/>
              <p:nvPr/>
            </p:nvSpPr>
            <p:spPr>
              <a:xfrm>
                <a:off x="8206443" y="505652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133" name="Google Shape;2133;p31"/>
            <p:cNvGrpSpPr/>
            <p:nvPr/>
          </p:nvGrpSpPr>
          <p:grpSpPr>
            <a:xfrm>
              <a:off x="7688712" y="505650"/>
              <a:ext cx="282655" cy="834300"/>
              <a:chOff x="8206443" y="505650"/>
              <a:chExt cx="290708" cy="834300"/>
            </a:xfrm>
          </p:grpSpPr>
          <p:sp>
            <p:nvSpPr>
              <p:cNvPr id="2134" name="Google Shape;2134;p31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35" name="Google Shape;2135;p31"/>
              <p:cNvSpPr/>
              <p:nvPr/>
            </p:nvSpPr>
            <p:spPr>
              <a:xfrm>
                <a:off x="8206443" y="955927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136" name="Google Shape;2136;p31"/>
          <p:cNvGrpSpPr/>
          <p:nvPr/>
        </p:nvGrpSpPr>
        <p:grpSpPr>
          <a:xfrm>
            <a:off x="4099470" y="505650"/>
            <a:ext cx="282655" cy="834300"/>
            <a:chOff x="8206443" y="505650"/>
            <a:chExt cx="290708" cy="834300"/>
          </a:xfrm>
        </p:grpSpPr>
        <p:sp>
          <p:nvSpPr>
            <p:cNvPr id="2137" name="Google Shape;2137;p31"/>
            <p:cNvSpPr/>
            <p:nvPr/>
          </p:nvSpPr>
          <p:spPr>
            <a:xfrm>
              <a:off x="8206451" y="505650"/>
              <a:ext cx="290700" cy="834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8" name="Google Shape;2138;p31"/>
            <p:cNvSpPr/>
            <p:nvPr/>
          </p:nvSpPr>
          <p:spPr>
            <a:xfrm>
              <a:off x="8206443" y="955927"/>
              <a:ext cx="290700" cy="351900"/>
            </a:xfrm>
            <a:prstGeom prst="rect">
              <a:avLst/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2139" name="Google Shape;2139;p31"/>
          <p:cNvCxnSpPr>
            <a:stCxn id="2137" idx="2"/>
          </p:cNvCxnSpPr>
          <p:nvPr/>
        </p:nvCxnSpPr>
        <p:spPr>
          <a:xfrm flipH="1">
            <a:off x="4237201" y="1339950"/>
            <a:ext cx="3600" cy="43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140" name="Google Shape;2140;p31"/>
          <p:cNvCxnSpPr/>
          <p:nvPr/>
        </p:nvCxnSpPr>
        <p:spPr>
          <a:xfrm flipH="1">
            <a:off x="5215604" y="1339938"/>
            <a:ext cx="3600" cy="43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141" name="Google Shape;2141;p31"/>
          <p:cNvCxnSpPr/>
          <p:nvPr/>
        </p:nvCxnSpPr>
        <p:spPr>
          <a:xfrm flipH="1">
            <a:off x="5748404" y="1339950"/>
            <a:ext cx="3600" cy="43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142" name="Google Shape;2142;p31"/>
          <p:cNvCxnSpPr/>
          <p:nvPr/>
        </p:nvCxnSpPr>
        <p:spPr>
          <a:xfrm flipH="1">
            <a:off x="6281198" y="1339938"/>
            <a:ext cx="3600" cy="43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143" name="Google Shape;2143;p31"/>
          <p:cNvCxnSpPr/>
          <p:nvPr/>
        </p:nvCxnSpPr>
        <p:spPr>
          <a:xfrm flipH="1">
            <a:off x="6791154" y="1339938"/>
            <a:ext cx="3600" cy="43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144" name="Google Shape;2144;p31"/>
          <p:cNvCxnSpPr/>
          <p:nvPr/>
        </p:nvCxnSpPr>
        <p:spPr>
          <a:xfrm flipH="1">
            <a:off x="7301098" y="1339952"/>
            <a:ext cx="3600" cy="43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145" name="Google Shape;2145;p31"/>
          <p:cNvCxnSpPr/>
          <p:nvPr/>
        </p:nvCxnSpPr>
        <p:spPr>
          <a:xfrm flipH="1">
            <a:off x="7843942" y="1339938"/>
            <a:ext cx="3600" cy="43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146" name="Google Shape;2146;p31"/>
          <p:cNvCxnSpPr/>
          <p:nvPr/>
        </p:nvCxnSpPr>
        <p:spPr>
          <a:xfrm flipH="1">
            <a:off x="8366706" y="1344925"/>
            <a:ext cx="3600" cy="43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2147" name="Google Shape;2147;p31"/>
          <p:cNvGrpSpPr/>
          <p:nvPr/>
        </p:nvGrpSpPr>
        <p:grpSpPr>
          <a:xfrm>
            <a:off x="4905475" y="1776025"/>
            <a:ext cx="3854275" cy="567725"/>
            <a:chOff x="4905475" y="1776025"/>
            <a:chExt cx="3854275" cy="567725"/>
          </a:xfrm>
        </p:grpSpPr>
        <p:grpSp>
          <p:nvGrpSpPr>
            <p:cNvPr id="2148" name="Google Shape;2148;p31"/>
            <p:cNvGrpSpPr/>
            <p:nvPr/>
          </p:nvGrpSpPr>
          <p:grpSpPr>
            <a:xfrm>
              <a:off x="5458875" y="1776025"/>
              <a:ext cx="3300875" cy="559813"/>
              <a:chOff x="5858900" y="1551675"/>
              <a:chExt cx="3300875" cy="559813"/>
            </a:xfrm>
          </p:grpSpPr>
          <p:grpSp>
            <p:nvGrpSpPr>
              <p:cNvPr id="2149" name="Google Shape;2149;p31"/>
              <p:cNvGrpSpPr/>
              <p:nvPr/>
            </p:nvGrpSpPr>
            <p:grpSpPr>
              <a:xfrm>
                <a:off x="5858900" y="1551675"/>
                <a:ext cx="1373750" cy="559813"/>
                <a:chOff x="5858900" y="631800"/>
                <a:chExt cx="1373750" cy="559813"/>
              </a:xfrm>
            </p:grpSpPr>
            <p:sp>
              <p:nvSpPr>
                <p:cNvPr id="2150" name="Google Shape;2150;p31"/>
                <p:cNvSpPr txBox="1"/>
                <p:nvPr/>
              </p:nvSpPr>
              <p:spPr>
                <a:xfrm>
                  <a:off x="5858900" y="651013"/>
                  <a:ext cx="7785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b="1" i="0" lang="en" sz="18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PA5</a:t>
                  </a:r>
                  <a:endParaRPr b="1" i="0" sz="18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51" name="Google Shape;2151;p31"/>
                <p:cNvSpPr txBox="1"/>
                <p:nvPr/>
              </p:nvSpPr>
              <p:spPr>
                <a:xfrm>
                  <a:off x="6454150" y="631800"/>
                  <a:ext cx="7785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b="1" i="0" lang="en" sz="1800" u="none" cap="none" strike="noStrike">
                      <a:solidFill>
                        <a:srgbClr val="66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PA4</a:t>
                  </a:r>
                  <a:endParaRPr b="1" i="0" sz="1800" u="none" cap="none" strike="noStrik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2152" name="Google Shape;2152;p31"/>
              <p:cNvGrpSpPr/>
              <p:nvPr/>
            </p:nvGrpSpPr>
            <p:grpSpPr>
              <a:xfrm>
                <a:off x="6961684" y="1551675"/>
                <a:ext cx="1242660" cy="540600"/>
                <a:chOff x="5961475" y="631800"/>
                <a:chExt cx="1242660" cy="540600"/>
              </a:xfrm>
            </p:grpSpPr>
            <p:sp>
              <p:nvSpPr>
                <p:cNvPr id="2153" name="Google Shape;2153;p31"/>
                <p:cNvSpPr txBox="1"/>
                <p:nvPr/>
              </p:nvSpPr>
              <p:spPr>
                <a:xfrm>
                  <a:off x="5961475" y="631800"/>
                  <a:ext cx="7167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b="1" i="0" lang="en" sz="18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PA3</a:t>
                  </a:r>
                  <a:endParaRPr b="1" i="0" sz="18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54" name="Google Shape;2154;p31"/>
                <p:cNvSpPr txBox="1"/>
                <p:nvPr/>
              </p:nvSpPr>
              <p:spPr>
                <a:xfrm>
                  <a:off x="6454135" y="631800"/>
                  <a:ext cx="7500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b="1" i="0" lang="en" sz="1800" u="none" cap="none" strike="noStrike">
                      <a:solidFill>
                        <a:srgbClr val="66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PA2</a:t>
                  </a:r>
                  <a:endParaRPr b="1" i="0" sz="1800" u="none" cap="none" strike="noStrik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2155" name="Google Shape;2155;p31"/>
              <p:cNvGrpSpPr/>
              <p:nvPr/>
            </p:nvGrpSpPr>
            <p:grpSpPr>
              <a:xfrm>
                <a:off x="8030800" y="1551675"/>
                <a:ext cx="1128975" cy="540605"/>
                <a:chOff x="5961475" y="631795"/>
                <a:chExt cx="1128975" cy="540605"/>
              </a:xfrm>
            </p:grpSpPr>
            <p:sp>
              <p:nvSpPr>
                <p:cNvPr id="2156" name="Google Shape;2156;p31"/>
                <p:cNvSpPr txBox="1"/>
                <p:nvPr/>
              </p:nvSpPr>
              <p:spPr>
                <a:xfrm>
                  <a:off x="5961475" y="631800"/>
                  <a:ext cx="6363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b="1" i="0" lang="en" sz="1800" u="none" cap="none" strike="noStrike">
                      <a:solidFill>
                        <a:srgbClr val="66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PA1</a:t>
                  </a:r>
                  <a:endParaRPr b="1" i="0" sz="1800" u="none" cap="none" strike="noStrik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57" name="Google Shape;2157;p31"/>
                <p:cNvSpPr txBox="1"/>
                <p:nvPr/>
              </p:nvSpPr>
              <p:spPr>
                <a:xfrm>
                  <a:off x="6454150" y="631795"/>
                  <a:ext cx="6363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b="1" i="0" lang="en" sz="18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PA0</a:t>
                  </a:r>
                  <a:endParaRPr b="1" i="0" sz="18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sp>
          <p:nvSpPr>
            <p:cNvPr id="2158" name="Google Shape;2158;p31"/>
            <p:cNvSpPr txBox="1"/>
            <p:nvPr/>
          </p:nvSpPr>
          <p:spPr>
            <a:xfrm>
              <a:off x="4905475" y="1803150"/>
              <a:ext cx="701100" cy="54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" sz="1800" u="none" cap="none" strike="noStrik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rPr>
                <a:t>PA6</a:t>
              </a:r>
              <a:endParaRPr b="1" i="0" sz="1800" u="none" cap="none" strike="noStrike">
                <a:solidFill>
                  <a:srgbClr val="66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59" name="Google Shape;2159;p31"/>
          <p:cNvSpPr/>
          <p:nvPr/>
        </p:nvSpPr>
        <p:spPr>
          <a:xfrm>
            <a:off x="3924750" y="3800175"/>
            <a:ext cx="5166900" cy="1233900"/>
          </a:xfrm>
          <a:prstGeom prst="verticalScroll">
            <a:avLst>
              <a:gd fmla="val 22263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Die CPU kann die Daten aus dem Input Data Register abrufen, um die Schalterinformationen zu verarbeiten.</a:t>
            </a:r>
            <a:endParaRPr b="1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0" name="Google Shape;2160;p31"/>
          <p:cNvSpPr txBox="1"/>
          <p:nvPr/>
        </p:nvSpPr>
        <p:spPr>
          <a:xfrm>
            <a:off x="172725" y="2615600"/>
            <a:ext cx="1163700" cy="3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FFFF"/>
                </a:solidFill>
                <a:highlight>
                  <a:srgbClr val="B45F06"/>
                </a:highlight>
                <a:latin typeface="Arial"/>
                <a:ea typeface="Arial"/>
                <a:cs typeface="Arial"/>
                <a:sym typeface="Arial"/>
              </a:rPr>
              <a:t>0b0101001</a:t>
            </a:r>
            <a:endParaRPr b="0" i="0" sz="1400" u="none" cap="none" strike="noStrike">
              <a:solidFill>
                <a:srgbClr val="00FFFF"/>
              </a:solidFill>
              <a:highlight>
                <a:srgbClr val="B45F06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61" name="Google Shape;2161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32299" y="2036023"/>
            <a:ext cx="1159903" cy="17071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65" name="Shape 2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6" name="Google Shape;2166;p32"/>
          <p:cNvSpPr/>
          <p:nvPr/>
        </p:nvSpPr>
        <p:spPr>
          <a:xfrm>
            <a:off x="4067850" y="461250"/>
            <a:ext cx="4505700" cy="923100"/>
          </a:xfrm>
          <a:prstGeom prst="rect">
            <a:avLst/>
          </a:prstGeom>
          <a:solidFill>
            <a:srgbClr val="6FA8D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67" name="Google Shape;2167;p32"/>
          <p:cNvGrpSpPr/>
          <p:nvPr/>
        </p:nvGrpSpPr>
        <p:grpSpPr>
          <a:xfrm>
            <a:off x="221803" y="231873"/>
            <a:ext cx="4941382" cy="4617877"/>
            <a:chOff x="5095581" y="278671"/>
            <a:chExt cx="4941382" cy="3457271"/>
          </a:xfrm>
        </p:grpSpPr>
        <p:sp>
          <p:nvSpPr>
            <p:cNvPr id="2168" name="Google Shape;2168;p32"/>
            <p:cNvSpPr/>
            <p:nvPr/>
          </p:nvSpPr>
          <p:spPr>
            <a:xfrm rot="8341007">
              <a:off x="5542257" y="864191"/>
              <a:ext cx="2440847" cy="2274339"/>
            </a:xfrm>
            <a:prstGeom prst="parallelogram">
              <a:avLst>
                <a:gd fmla="val 86625" name="adj"/>
              </a:avLst>
            </a:prstGeom>
            <a:solidFill>
              <a:srgbClr val="6AA84F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169" name="Google Shape;2169;p32"/>
            <p:cNvGrpSpPr/>
            <p:nvPr/>
          </p:nvGrpSpPr>
          <p:grpSpPr>
            <a:xfrm>
              <a:off x="6905553" y="278671"/>
              <a:ext cx="1644093" cy="3187895"/>
              <a:chOff x="7271300" y="8342"/>
              <a:chExt cx="1651193" cy="2670600"/>
            </a:xfrm>
          </p:grpSpPr>
          <p:grpSp>
            <p:nvGrpSpPr>
              <p:cNvPr id="2170" name="Google Shape;2170;p32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2171" name="Google Shape;2171;p32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72" name="Google Shape;2172;p32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2173" name="Google Shape;2173;p32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2174" name="Google Shape;2174;p32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75" name="Google Shape;2175;p32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2176" name="Google Shape;2176;p32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2177" name="Google Shape;2177;p32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78" name="Google Shape;2178;p32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2179" name="Google Shape;2179;p32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2180" name="Google Shape;2180;p32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2181" name="Google Shape;2181;p32"/>
            <p:cNvSpPr/>
            <p:nvPr/>
          </p:nvSpPr>
          <p:spPr>
            <a:xfrm>
              <a:off x="6610701" y="724174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2" name="Google Shape;2182;p32"/>
            <p:cNvSpPr/>
            <p:nvPr/>
          </p:nvSpPr>
          <p:spPr>
            <a:xfrm>
              <a:off x="6610701" y="1003925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3" name="Google Shape;2183;p32"/>
            <p:cNvSpPr/>
            <p:nvPr/>
          </p:nvSpPr>
          <p:spPr>
            <a:xfrm>
              <a:off x="6610701" y="1312226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4" name="Google Shape;2184;p32"/>
            <p:cNvSpPr/>
            <p:nvPr/>
          </p:nvSpPr>
          <p:spPr>
            <a:xfrm>
              <a:off x="6610701" y="1582527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5" name="Google Shape;2185;p32"/>
            <p:cNvSpPr/>
            <p:nvPr/>
          </p:nvSpPr>
          <p:spPr>
            <a:xfrm>
              <a:off x="6610701" y="185282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6" name="Google Shape;2186;p32"/>
            <p:cNvSpPr/>
            <p:nvPr/>
          </p:nvSpPr>
          <p:spPr>
            <a:xfrm>
              <a:off x="6610701" y="216112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7" name="Google Shape;2187;p32"/>
            <p:cNvSpPr/>
            <p:nvPr/>
          </p:nvSpPr>
          <p:spPr>
            <a:xfrm>
              <a:off x="6610701" y="2469429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8" name="Google Shape;2188;p32"/>
            <p:cNvSpPr/>
            <p:nvPr/>
          </p:nvSpPr>
          <p:spPr>
            <a:xfrm>
              <a:off x="6610698" y="276541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9" name="Google Shape;2189;p32"/>
            <p:cNvSpPr/>
            <p:nvPr/>
          </p:nvSpPr>
          <p:spPr>
            <a:xfrm>
              <a:off x="6610701" y="3061406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190" name="Google Shape;2190;p32"/>
            <p:cNvGrpSpPr/>
            <p:nvPr/>
          </p:nvGrpSpPr>
          <p:grpSpPr>
            <a:xfrm>
              <a:off x="6610544" y="548047"/>
              <a:ext cx="1644093" cy="3187895"/>
              <a:chOff x="7271300" y="8342"/>
              <a:chExt cx="1651193" cy="2670600"/>
            </a:xfrm>
          </p:grpSpPr>
          <p:grpSp>
            <p:nvGrpSpPr>
              <p:cNvPr id="2191" name="Google Shape;2191;p32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2192" name="Google Shape;2192;p32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93" name="Google Shape;2193;p32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2194" name="Google Shape;2194;p32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2195" name="Google Shape;2195;p32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96" name="Google Shape;2196;p32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2197" name="Google Shape;2197;p32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2198" name="Google Shape;2198;p32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99" name="Google Shape;2199;p32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2200" name="Google Shape;2200;p32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2201" name="Google Shape;2201;p32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2202" name="Google Shape;2202;p32"/>
            <p:cNvSpPr/>
            <p:nvPr/>
          </p:nvSpPr>
          <p:spPr>
            <a:xfrm rot="8369836">
              <a:off x="7231485" y="818631"/>
              <a:ext cx="2326615" cy="2332993"/>
            </a:xfrm>
            <a:prstGeom prst="parallelogram">
              <a:avLst>
                <a:gd fmla="val 86625" name="adj"/>
              </a:avLst>
            </a:prstGeom>
            <a:solidFill>
              <a:srgbClr val="6AA84F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03" name="Google Shape;2203;p32"/>
          <p:cNvSpPr/>
          <p:nvPr/>
        </p:nvSpPr>
        <p:spPr>
          <a:xfrm>
            <a:off x="1925680" y="824350"/>
            <a:ext cx="13488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b="0" i="0" sz="18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4" name="Google Shape;2204;p32"/>
          <p:cNvSpPr/>
          <p:nvPr/>
        </p:nvSpPr>
        <p:spPr>
          <a:xfrm>
            <a:off x="1925673" y="2006574"/>
            <a:ext cx="13488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b="0" i="0" sz="18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5" name="Google Shape;2205;p32"/>
          <p:cNvSpPr/>
          <p:nvPr/>
        </p:nvSpPr>
        <p:spPr>
          <a:xfrm>
            <a:off x="1925680" y="3188800"/>
            <a:ext cx="12885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6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b="0" i="0" sz="16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6" name="Google Shape;2206;p32"/>
          <p:cNvSpPr txBox="1"/>
          <p:nvPr/>
        </p:nvSpPr>
        <p:spPr>
          <a:xfrm>
            <a:off x="1678773" y="4371025"/>
            <a:ext cx="18426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EA-Speicher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7" name="Google Shape;2207;p32"/>
          <p:cNvSpPr/>
          <p:nvPr/>
        </p:nvSpPr>
        <p:spPr>
          <a:xfrm>
            <a:off x="221803" y="1172400"/>
            <a:ext cx="910500" cy="279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CPU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8" name="Google Shape;2208;p32"/>
          <p:cNvSpPr/>
          <p:nvPr/>
        </p:nvSpPr>
        <p:spPr>
          <a:xfrm>
            <a:off x="1132300" y="2154600"/>
            <a:ext cx="572400" cy="834300"/>
          </a:xfrm>
          <a:prstGeom prst="leftRightArrow">
            <a:avLst>
              <a:gd fmla="val 50000" name="adj1"/>
              <a:gd fmla="val 26963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9" name="Google Shape;2209;p32"/>
          <p:cNvSpPr/>
          <p:nvPr/>
        </p:nvSpPr>
        <p:spPr>
          <a:xfrm>
            <a:off x="19154" y="10"/>
            <a:ext cx="3957900" cy="5143500"/>
          </a:xfrm>
          <a:prstGeom prst="rect">
            <a:avLst/>
          </a:prstGeom>
          <a:noFill/>
          <a:ln cap="flat" cmpd="sng" w="38100">
            <a:solidFill>
              <a:srgbClr val="38761D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0" name="Google Shape;2210;p32"/>
          <p:cNvSpPr txBox="1"/>
          <p:nvPr/>
        </p:nvSpPr>
        <p:spPr>
          <a:xfrm>
            <a:off x="19150" y="4602900"/>
            <a:ext cx="20154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Mikrocontroller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1" name="Google Shape;2211;p32"/>
          <p:cNvSpPr/>
          <p:nvPr/>
        </p:nvSpPr>
        <p:spPr>
          <a:xfrm>
            <a:off x="3924750" y="2174600"/>
            <a:ext cx="5166900" cy="1233900"/>
          </a:xfrm>
          <a:prstGeom prst="verticalScroll">
            <a:avLst>
              <a:gd fmla="val 22263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 jedem lDR können bis zu 16 Schalterchen angeschlossen sein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2" name="Google Shape;2212;p32"/>
          <p:cNvSpPr/>
          <p:nvPr/>
        </p:nvSpPr>
        <p:spPr>
          <a:xfrm>
            <a:off x="1704700" y="832350"/>
            <a:ext cx="1699500" cy="10902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3" name="Google Shape;2213;p32"/>
          <p:cNvSpPr/>
          <p:nvPr/>
        </p:nvSpPr>
        <p:spPr>
          <a:xfrm>
            <a:off x="1678775" y="2010575"/>
            <a:ext cx="1699500" cy="1090200"/>
          </a:xfrm>
          <a:prstGeom prst="rect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4" name="Google Shape;2214;p32"/>
          <p:cNvSpPr/>
          <p:nvPr/>
        </p:nvSpPr>
        <p:spPr>
          <a:xfrm>
            <a:off x="1678775" y="3134863"/>
            <a:ext cx="1699500" cy="1090200"/>
          </a:xfrm>
          <a:prstGeom prst="rect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15" name="Google Shape;2215;p32"/>
          <p:cNvCxnSpPr/>
          <p:nvPr/>
        </p:nvCxnSpPr>
        <p:spPr>
          <a:xfrm>
            <a:off x="3404200" y="1776015"/>
            <a:ext cx="5242200" cy="69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216" name="Google Shape;2216;p32"/>
          <p:cNvSpPr txBox="1"/>
          <p:nvPr/>
        </p:nvSpPr>
        <p:spPr>
          <a:xfrm flipH="1">
            <a:off x="4423593" y="461250"/>
            <a:ext cx="910500" cy="85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0" i="0" lang="en" sz="2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2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7" name="Google Shape;2217;p32"/>
          <p:cNvSpPr txBox="1"/>
          <p:nvPr/>
        </p:nvSpPr>
        <p:spPr>
          <a:xfrm>
            <a:off x="2377625" y="1199775"/>
            <a:ext cx="1163700" cy="3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0b101010</a:t>
            </a:r>
            <a:endParaRPr b="0" i="0" sz="14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218" name="Google Shape;2218;p32"/>
          <p:cNvGrpSpPr/>
          <p:nvPr/>
        </p:nvGrpSpPr>
        <p:grpSpPr>
          <a:xfrm>
            <a:off x="5499375" y="1293628"/>
            <a:ext cx="3074175" cy="540600"/>
            <a:chOff x="5961475" y="631800"/>
            <a:chExt cx="3074175" cy="540600"/>
          </a:xfrm>
        </p:grpSpPr>
        <p:grpSp>
          <p:nvGrpSpPr>
            <p:cNvPr id="2219" name="Google Shape;2219;p32"/>
            <p:cNvGrpSpPr/>
            <p:nvPr/>
          </p:nvGrpSpPr>
          <p:grpSpPr>
            <a:xfrm>
              <a:off x="5961475" y="631800"/>
              <a:ext cx="935475" cy="540600"/>
              <a:chOff x="5961475" y="631800"/>
              <a:chExt cx="935475" cy="540600"/>
            </a:xfrm>
          </p:grpSpPr>
          <p:sp>
            <p:nvSpPr>
              <p:cNvPr id="2220" name="Google Shape;2220;p32"/>
              <p:cNvSpPr txBox="1"/>
              <p:nvPr/>
            </p:nvSpPr>
            <p:spPr>
              <a:xfrm>
                <a:off x="5961475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1</a:t>
                </a:r>
                <a:endParaRPr b="1" i="0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21" name="Google Shape;2221;p32"/>
              <p:cNvSpPr txBox="1"/>
              <p:nvPr/>
            </p:nvSpPr>
            <p:spPr>
              <a:xfrm>
                <a:off x="6454150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0</a:t>
                </a:r>
                <a:endParaRPr b="1" i="0" sz="1800" u="none" cap="none" strike="noStrik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222" name="Google Shape;2222;p32"/>
            <p:cNvGrpSpPr/>
            <p:nvPr/>
          </p:nvGrpSpPr>
          <p:grpSpPr>
            <a:xfrm>
              <a:off x="7030825" y="631800"/>
              <a:ext cx="935475" cy="540600"/>
              <a:chOff x="5961475" y="631800"/>
              <a:chExt cx="935475" cy="540600"/>
            </a:xfrm>
          </p:grpSpPr>
          <p:sp>
            <p:nvSpPr>
              <p:cNvPr id="2223" name="Google Shape;2223;p32"/>
              <p:cNvSpPr txBox="1"/>
              <p:nvPr/>
            </p:nvSpPr>
            <p:spPr>
              <a:xfrm>
                <a:off x="5961475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1</a:t>
                </a:r>
                <a:endParaRPr b="1" i="0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24" name="Google Shape;2224;p32"/>
              <p:cNvSpPr txBox="1"/>
              <p:nvPr/>
            </p:nvSpPr>
            <p:spPr>
              <a:xfrm>
                <a:off x="6454150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0</a:t>
                </a:r>
                <a:endParaRPr b="1" i="0" sz="1800" u="none" cap="none" strike="noStrik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225" name="Google Shape;2225;p32"/>
            <p:cNvGrpSpPr/>
            <p:nvPr/>
          </p:nvGrpSpPr>
          <p:grpSpPr>
            <a:xfrm>
              <a:off x="8100175" y="631800"/>
              <a:ext cx="935475" cy="540600"/>
              <a:chOff x="5961475" y="631800"/>
              <a:chExt cx="935475" cy="540600"/>
            </a:xfrm>
          </p:grpSpPr>
          <p:sp>
            <p:nvSpPr>
              <p:cNvPr id="2226" name="Google Shape;2226;p32"/>
              <p:cNvSpPr txBox="1"/>
              <p:nvPr/>
            </p:nvSpPr>
            <p:spPr>
              <a:xfrm>
                <a:off x="5961475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0</a:t>
                </a:r>
                <a:endParaRPr b="1" i="0" sz="1800" u="none" cap="none" strike="noStrik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27" name="Google Shape;2227;p32"/>
              <p:cNvSpPr txBox="1"/>
              <p:nvPr/>
            </p:nvSpPr>
            <p:spPr>
              <a:xfrm>
                <a:off x="6454150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" sz="18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1</a:t>
                </a:r>
                <a:endParaRPr b="1" i="0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228" name="Google Shape;2228;p32"/>
          <p:cNvGrpSpPr/>
          <p:nvPr/>
        </p:nvGrpSpPr>
        <p:grpSpPr>
          <a:xfrm>
            <a:off x="7170945" y="505650"/>
            <a:ext cx="1326206" cy="834300"/>
            <a:chOff x="7170945" y="505650"/>
            <a:chExt cx="1326206" cy="834300"/>
          </a:xfrm>
        </p:grpSpPr>
        <p:grpSp>
          <p:nvGrpSpPr>
            <p:cNvPr id="2229" name="Google Shape;2229;p32"/>
            <p:cNvGrpSpPr/>
            <p:nvPr/>
          </p:nvGrpSpPr>
          <p:grpSpPr>
            <a:xfrm>
              <a:off x="7688712" y="505650"/>
              <a:ext cx="808439" cy="834300"/>
              <a:chOff x="7688712" y="505650"/>
              <a:chExt cx="808439" cy="834300"/>
            </a:xfrm>
          </p:grpSpPr>
          <p:grpSp>
            <p:nvGrpSpPr>
              <p:cNvPr id="2230" name="Google Shape;2230;p32"/>
              <p:cNvGrpSpPr/>
              <p:nvPr/>
            </p:nvGrpSpPr>
            <p:grpSpPr>
              <a:xfrm>
                <a:off x="8206443" y="505650"/>
                <a:ext cx="290708" cy="834300"/>
                <a:chOff x="8206443" y="505650"/>
                <a:chExt cx="290708" cy="834300"/>
              </a:xfrm>
            </p:grpSpPr>
            <p:sp>
              <p:nvSpPr>
                <p:cNvPr id="2231" name="Google Shape;2231;p32"/>
                <p:cNvSpPr/>
                <p:nvPr/>
              </p:nvSpPr>
              <p:spPr>
                <a:xfrm>
                  <a:off x="8206451" y="505650"/>
                  <a:ext cx="290700" cy="834300"/>
                </a:xfrm>
                <a:prstGeom prst="rect">
                  <a:avLst/>
                </a:prstGeom>
                <a:solidFill>
                  <a:schemeClr val="lt2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32" name="Google Shape;2232;p32"/>
                <p:cNvSpPr/>
                <p:nvPr/>
              </p:nvSpPr>
              <p:spPr>
                <a:xfrm>
                  <a:off x="8206443" y="505652"/>
                  <a:ext cx="290700" cy="351900"/>
                </a:xfrm>
                <a:prstGeom prst="rect">
                  <a:avLst/>
                </a:prstGeom>
                <a:solidFill>
                  <a:srgbClr val="FF0000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2233" name="Google Shape;2233;p32"/>
              <p:cNvGrpSpPr/>
              <p:nvPr/>
            </p:nvGrpSpPr>
            <p:grpSpPr>
              <a:xfrm>
                <a:off x="7688712" y="505650"/>
                <a:ext cx="282655" cy="834300"/>
                <a:chOff x="8206443" y="505650"/>
                <a:chExt cx="290708" cy="834300"/>
              </a:xfrm>
            </p:grpSpPr>
            <p:sp>
              <p:nvSpPr>
                <p:cNvPr id="2234" name="Google Shape;2234;p32"/>
                <p:cNvSpPr/>
                <p:nvPr/>
              </p:nvSpPr>
              <p:spPr>
                <a:xfrm>
                  <a:off x="8206451" y="505650"/>
                  <a:ext cx="290700" cy="834300"/>
                </a:xfrm>
                <a:prstGeom prst="rect">
                  <a:avLst/>
                </a:prstGeom>
                <a:solidFill>
                  <a:schemeClr val="lt2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35" name="Google Shape;2235;p32"/>
                <p:cNvSpPr/>
                <p:nvPr/>
              </p:nvSpPr>
              <p:spPr>
                <a:xfrm>
                  <a:off x="8206443" y="955927"/>
                  <a:ext cx="290700" cy="351900"/>
                </a:xfrm>
                <a:prstGeom prst="rect">
                  <a:avLst/>
                </a:prstGeom>
                <a:solidFill>
                  <a:srgbClr val="FF0000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grpSp>
          <p:nvGrpSpPr>
            <p:cNvPr id="2236" name="Google Shape;2236;p32"/>
            <p:cNvGrpSpPr/>
            <p:nvPr/>
          </p:nvGrpSpPr>
          <p:grpSpPr>
            <a:xfrm>
              <a:off x="7170945" y="505650"/>
              <a:ext cx="282655" cy="834300"/>
              <a:chOff x="8206443" y="505650"/>
              <a:chExt cx="290708" cy="834300"/>
            </a:xfrm>
          </p:grpSpPr>
          <p:sp>
            <p:nvSpPr>
              <p:cNvPr id="2237" name="Google Shape;2237;p32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38" name="Google Shape;2238;p32"/>
              <p:cNvSpPr/>
              <p:nvPr/>
            </p:nvSpPr>
            <p:spPr>
              <a:xfrm>
                <a:off x="8206443" y="955927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239" name="Google Shape;2239;p32"/>
          <p:cNvGrpSpPr/>
          <p:nvPr/>
        </p:nvGrpSpPr>
        <p:grpSpPr>
          <a:xfrm>
            <a:off x="6127362" y="505650"/>
            <a:ext cx="808439" cy="834300"/>
            <a:chOff x="7688712" y="505650"/>
            <a:chExt cx="808439" cy="834300"/>
          </a:xfrm>
        </p:grpSpPr>
        <p:grpSp>
          <p:nvGrpSpPr>
            <p:cNvPr id="2240" name="Google Shape;2240;p32"/>
            <p:cNvGrpSpPr/>
            <p:nvPr/>
          </p:nvGrpSpPr>
          <p:grpSpPr>
            <a:xfrm>
              <a:off x="8206443" y="505650"/>
              <a:ext cx="290708" cy="834300"/>
              <a:chOff x="8206443" y="505650"/>
              <a:chExt cx="290708" cy="834300"/>
            </a:xfrm>
          </p:grpSpPr>
          <p:sp>
            <p:nvSpPr>
              <p:cNvPr id="2241" name="Google Shape;2241;p32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42" name="Google Shape;2242;p32"/>
              <p:cNvSpPr/>
              <p:nvPr/>
            </p:nvSpPr>
            <p:spPr>
              <a:xfrm>
                <a:off x="8206443" y="505652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243" name="Google Shape;2243;p32"/>
            <p:cNvGrpSpPr/>
            <p:nvPr/>
          </p:nvGrpSpPr>
          <p:grpSpPr>
            <a:xfrm>
              <a:off x="7688712" y="505650"/>
              <a:ext cx="282655" cy="834300"/>
              <a:chOff x="8206443" y="505650"/>
              <a:chExt cx="290708" cy="834300"/>
            </a:xfrm>
          </p:grpSpPr>
          <p:sp>
            <p:nvSpPr>
              <p:cNvPr id="2244" name="Google Shape;2244;p32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45" name="Google Shape;2245;p32"/>
              <p:cNvSpPr/>
              <p:nvPr/>
            </p:nvSpPr>
            <p:spPr>
              <a:xfrm>
                <a:off x="8206443" y="955927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246" name="Google Shape;2246;p32"/>
          <p:cNvGrpSpPr/>
          <p:nvPr/>
        </p:nvGrpSpPr>
        <p:grpSpPr>
          <a:xfrm>
            <a:off x="5077374" y="505650"/>
            <a:ext cx="808439" cy="834300"/>
            <a:chOff x="7688712" y="505650"/>
            <a:chExt cx="808439" cy="834300"/>
          </a:xfrm>
        </p:grpSpPr>
        <p:grpSp>
          <p:nvGrpSpPr>
            <p:cNvPr id="2247" name="Google Shape;2247;p32"/>
            <p:cNvGrpSpPr/>
            <p:nvPr/>
          </p:nvGrpSpPr>
          <p:grpSpPr>
            <a:xfrm>
              <a:off x="8206443" y="505650"/>
              <a:ext cx="290708" cy="834300"/>
              <a:chOff x="8206443" y="505650"/>
              <a:chExt cx="290708" cy="834300"/>
            </a:xfrm>
          </p:grpSpPr>
          <p:sp>
            <p:nvSpPr>
              <p:cNvPr id="2248" name="Google Shape;2248;p32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49" name="Google Shape;2249;p32"/>
              <p:cNvSpPr/>
              <p:nvPr/>
            </p:nvSpPr>
            <p:spPr>
              <a:xfrm>
                <a:off x="8206443" y="505652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250" name="Google Shape;2250;p32"/>
            <p:cNvGrpSpPr/>
            <p:nvPr/>
          </p:nvGrpSpPr>
          <p:grpSpPr>
            <a:xfrm>
              <a:off x="7688712" y="505650"/>
              <a:ext cx="282655" cy="834300"/>
              <a:chOff x="8206443" y="505650"/>
              <a:chExt cx="290708" cy="834300"/>
            </a:xfrm>
          </p:grpSpPr>
          <p:sp>
            <p:nvSpPr>
              <p:cNvPr id="2251" name="Google Shape;2251;p32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52" name="Google Shape;2252;p32"/>
              <p:cNvSpPr/>
              <p:nvPr/>
            </p:nvSpPr>
            <p:spPr>
              <a:xfrm>
                <a:off x="8206443" y="955927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253" name="Google Shape;2253;p32"/>
          <p:cNvGrpSpPr/>
          <p:nvPr/>
        </p:nvGrpSpPr>
        <p:grpSpPr>
          <a:xfrm>
            <a:off x="4099470" y="505650"/>
            <a:ext cx="282655" cy="834300"/>
            <a:chOff x="8206443" y="505650"/>
            <a:chExt cx="290708" cy="834300"/>
          </a:xfrm>
        </p:grpSpPr>
        <p:sp>
          <p:nvSpPr>
            <p:cNvPr id="2254" name="Google Shape;2254;p32"/>
            <p:cNvSpPr/>
            <p:nvPr/>
          </p:nvSpPr>
          <p:spPr>
            <a:xfrm>
              <a:off x="8206451" y="505650"/>
              <a:ext cx="290700" cy="834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5" name="Google Shape;2255;p32"/>
            <p:cNvSpPr/>
            <p:nvPr/>
          </p:nvSpPr>
          <p:spPr>
            <a:xfrm>
              <a:off x="8206443" y="955927"/>
              <a:ext cx="290700" cy="351900"/>
            </a:xfrm>
            <a:prstGeom prst="rect">
              <a:avLst/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2256" name="Google Shape;2256;p32"/>
          <p:cNvCxnSpPr>
            <a:stCxn id="2254" idx="2"/>
          </p:cNvCxnSpPr>
          <p:nvPr/>
        </p:nvCxnSpPr>
        <p:spPr>
          <a:xfrm flipH="1">
            <a:off x="4237201" y="1339950"/>
            <a:ext cx="3600" cy="43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257" name="Google Shape;2257;p32"/>
          <p:cNvCxnSpPr/>
          <p:nvPr/>
        </p:nvCxnSpPr>
        <p:spPr>
          <a:xfrm flipH="1">
            <a:off x="5215604" y="1339938"/>
            <a:ext cx="3600" cy="43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258" name="Google Shape;2258;p32"/>
          <p:cNvCxnSpPr/>
          <p:nvPr/>
        </p:nvCxnSpPr>
        <p:spPr>
          <a:xfrm flipH="1">
            <a:off x="5748404" y="1339950"/>
            <a:ext cx="3600" cy="43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259" name="Google Shape;2259;p32"/>
          <p:cNvCxnSpPr/>
          <p:nvPr/>
        </p:nvCxnSpPr>
        <p:spPr>
          <a:xfrm flipH="1">
            <a:off x="6281198" y="1339938"/>
            <a:ext cx="3600" cy="43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260" name="Google Shape;2260;p32"/>
          <p:cNvCxnSpPr/>
          <p:nvPr/>
        </p:nvCxnSpPr>
        <p:spPr>
          <a:xfrm flipH="1">
            <a:off x="6791154" y="1339938"/>
            <a:ext cx="3600" cy="43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261" name="Google Shape;2261;p32"/>
          <p:cNvCxnSpPr/>
          <p:nvPr/>
        </p:nvCxnSpPr>
        <p:spPr>
          <a:xfrm flipH="1">
            <a:off x="7301098" y="1339952"/>
            <a:ext cx="3600" cy="43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262" name="Google Shape;2262;p32"/>
          <p:cNvCxnSpPr/>
          <p:nvPr/>
        </p:nvCxnSpPr>
        <p:spPr>
          <a:xfrm flipH="1">
            <a:off x="7843942" y="1339938"/>
            <a:ext cx="3600" cy="43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263" name="Google Shape;2263;p32"/>
          <p:cNvCxnSpPr/>
          <p:nvPr/>
        </p:nvCxnSpPr>
        <p:spPr>
          <a:xfrm flipH="1">
            <a:off x="8366706" y="1344925"/>
            <a:ext cx="3600" cy="43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2264" name="Google Shape;2264;p32"/>
          <p:cNvGrpSpPr/>
          <p:nvPr/>
        </p:nvGrpSpPr>
        <p:grpSpPr>
          <a:xfrm>
            <a:off x="4905475" y="1776025"/>
            <a:ext cx="3854275" cy="567725"/>
            <a:chOff x="4905475" y="1776025"/>
            <a:chExt cx="3854275" cy="567725"/>
          </a:xfrm>
        </p:grpSpPr>
        <p:grpSp>
          <p:nvGrpSpPr>
            <p:cNvPr id="2265" name="Google Shape;2265;p32"/>
            <p:cNvGrpSpPr/>
            <p:nvPr/>
          </p:nvGrpSpPr>
          <p:grpSpPr>
            <a:xfrm>
              <a:off x="5458875" y="1776025"/>
              <a:ext cx="3300875" cy="559813"/>
              <a:chOff x="5858900" y="1551675"/>
              <a:chExt cx="3300875" cy="559813"/>
            </a:xfrm>
          </p:grpSpPr>
          <p:grpSp>
            <p:nvGrpSpPr>
              <p:cNvPr id="2266" name="Google Shape;2266;p32"/>
              <p:cNvGrpSpPr/>
              <p:nvPr/>
            </p:nvGrpSpPr>
            <p:grpSpPr>
              <a:xfrm>
                <a:off x="5858900" y="1551675"/>
                <a:ext cx="1373750" cy="559813"/>
                <a:chOff x="5858900" y="631800"/>
                <a:chExt cx="1373750" cy="559813"/>
              </a:xfrm>
            </p:grpSpPr>
            <p:sp>
              <p:nvSpPr>
                <p:cNvPr id="2267" name="Google Shape;2267;p32"/>
                <p:cNvSpPr txBox="1"/>
                <p:nvPr/>
              </p:nvSpPr>
              <p:spPr>
                <a:xfrm>
                  <a:off x="5858900" y="651013"/>
                  <a:ext cx="7785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b="1" i="0" lang="en" sz="18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PA5</a:t>
                  </a:r>
                  <a:endParaRPr b="1" i="0" sz="18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68" name="Google Shape;2268;p32"/>
                <p:cNvSpPr txBox="1"/>
                <p:nvPr/>
              </p:nvSpPr>
              <p:spPr>
                <a:xfrm>
                  <a:off x="6454150" y="631800"/>
                  <a:ext cx="7785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b="1" i="0" lang="en" sz="1800" u="none" cap="none" strike="noStrike">
                      <a:solidFill>
                        <a:srgbClr val="66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PA4</a:t>
                  </a:r>
                  <a:endParaRPr b="1" i="0" sz="1800" u="none" cap="none" strike="noStrik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2269" name="Google Shape;2269;p32"/>
              <p:cNvGrpSpPr/>
              <p:nvPr/>
            </p:nvGrpSpPr>
            <p:grpSpPr>
              <a:xfrm>
                <a:off x="6961684" y="1551675"/>
                <a:ext cx="1242660" cy="540600"/>
                <a:chOff x="5961475" y="631800"/>
                <a:chExt cx="1242660" cy="540600"/>
              </a:xfrm>
            </p:grpSpPr>
            <p:sp>
              <p:nvSpPr>
                <p:cNvPr id="2270" name="Google Shape;2270;p32"/>
                <p:cNvSpPr txBox="1"/>
                <p:nvPr/>
              </p:nvSpPr>
              <p:spPr>
                <a:xfrm>
                  <a:off x="5961475" y="631800"/>
                  <a:ext cx="7167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b="1" i="0" lang="en" sz="18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PA3</a:t>
                  </a:r>
                  <a:endParaRPr b="1" i="0" sz="18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71" name="Google Shape;2271;p32"/>
                <p:cNvSpPr txBox="1"/>
                <p:nvPr/>
              </p:nvSpPr>
              <p:spPr>
                <a:xfrm>
                  <a:off x="6454135" y="631800"/>
                  <a:ext cx="7500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b="1" i="0" lang="en" sz="1800" u="none" cap="none" strike="noStrike">
                      <a:solidFill>
                        <a:srgbClr val="66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PA2</a:t>
                  </a:r>
                  <a:endParaRPr b="1" i="0" sz="1800" u="none" cap="none" strike="noStrik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2272" name="Google Shape;2272;p32"/>
              <p:cNvGrpSpPr/>
              <p:nvPr/>
            </p:nvGrpSpPr>
            <p:grpSpPr>
              <a:xfrm>
                <a:off x="8030800" y="1551675"/>
                <a:ext cx="1128975" cy="540605"/>
                <a:chOff x="5961475" y="631795"/>
                <a:chExt cx="1128975" cy="540605"/>
              </a:xfrm>
            </p:grpSpPr>
            <p:sp>
              <p:nvSpPr>
                <p:cNvPr id="2273" name="Google Shape;2273;p32"/>
                <p:cNvSpPr txBox="1"/>
                <p:nvPr/>
              </p:nvSpPr>
              <p:spPr>
                <a:xfrm>
                  <a:off x="5961475" y="631800"/>
                  <a:ext cx="6363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b="1" i="0" lang="en" sz="1800" u="none" cap="none" strike="noStrike">
                      <a:solidFill>
                        <a:srgbClr val="66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PA1</a:t>
                  </a:r>
                  <a:endParaRPr b="1" i="0" sz="1800" u="none" cap="none" strike="noStrik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74" name="Google Shape;2274;p32"/>
                <p:cNvSpPr txBox="1"/>
                <p:nvPr/>
              </p:nvSpPr>
              <p:spPr>
                <a:xfrm>
                  <a:off x="6454150" y="631795"/>
                  <a:ext cx="6363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b="1" i="0" lang="en" sz="18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PA0</a:t>
                  </a:r>
                  <a:endParaRPr b="1" i="0" sz="18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sp>
          <p:nvSpPr>
            <p:cNvPr id="2275" name="Google Shape;2275;p32"/>
            <p:cNvSpPr txBox="1"/>
            <p:nvPr/>
          </p:nvSpPr>
          <p:spPr>
            <a:xfrm>
              <a:off x="4905475" y="1803150"/>
              <a:ext cx="701100" cy="54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" sz="1800" u="none" cap="none" strike="noStrik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rPr>
                <a:t>PA6</a:t>
              </a:r>
              <a:endParaRPr b="1" i="0" sz="1800" u="none" cap="none" strike="noStrike">
                <a:solidFill>
                  <a:srgbClr val="66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76" name="Google Shape;2276;p32"/>
          <p:cNvSpPr/>
          <p:nvPr/>
        </p:nvSpPr>
        <p:spPr>
          <a:xfrm>
            <a:off x="3924750" y="3800175"/>
            <a:ext cx="5166900" cy="1233900"/>
          </a:xfrm>
          <a:prstGeom prst="verticalScroll">
            <a:avLst>
              <a:gd fmla="val 22263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Die CPU kann die Daten aus dem Input Data Register abrufen, um die Schalterinformationen zu verarbeiten.</a:t>
            </a:r>
            <a:endParaRPr b="1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7" name="Google Shape;2277;p32"/>
          <p:cNvSpPr txBox="1"/>
          <p:nvPr/>
        </p:nvSpPr>
        <p:spPr>
          <a:xfrm>
            <a:off x="172725" y="2615600"/>
            <a:ext cx="1163700" cy="3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FFFF"/>
                </a:solidFill>
                <a:highlight>
                  <a:srgbClr val="B45F06"/>
                </a:highlight>
                <a:latin typeface="Arial"/>
                <a:ea typeface="Arial"/>
                <a:cs typeface="Arial"/>
                <a:sym typeface="Arial"/>
              </a:rPr>
              <a:t>0b0101001</a:t>
            </a:r>
            <a:endParaRPr b="0" i="0" sz="1400" u="none" cap="none" strike="noStrike">
              <a:solidFill>
                <a:srgbClr val="00FFFF"/>
              </a:solidFill>
              <a:highlight>
                <a:srgbClr val="B45F06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8" name="Google Shape;2278;p32"/>
          <p:cNvSpPr/>
          <p:nvPr/>
        </p:nvSpPr>
        <p:spPr>
          <a:xfrm>
            <a:off x="1034500" y="525623"/>
            <a:ext cx="8001126" cy="4617864"/>
          </a:xfrm>
          <a:prstGeom prst="irregularSeal2">
            <a:avLst/>
          </a:prstGeom>
          <a:solidFill>
            <a:srgbClr val="0000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" sz="19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Anstelle der Schalterchen können natürlich beliebige andere Sensoren wie z. B. Taster, Lichtschranken, Endschalter usw. angeschlossen werden, um z. B. den Zustand einer Maschine zu erfassen.</a:t>
            </a:r>
            <a:endParaRPr b="1" i="0" sz="2400" u="none" cap="none" strike="noStrike">
              <a:solidFill>
                <a:srgbClr val="00FF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79" name="Google Shape;2279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22949" y="1980998"/>
            <a:ext cx="1159903" cy="17071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" name="Google Shape;163;p5"/>
          <p:cNvGrpSpPr/>
          <p:nvPr/>
        </p:nvGrpSpPr>
        <p:grpSpPr>
          <a:xfrm>
            <a:off x="221812" y="231873"/>
            <a:ext cx="4941605" cy="4617877"/>
            <a:chOff x="5095590" y="278671"/>
            <a:chExt cx="4941605" cy="3457271"/>
          </a:xfrm>
        </p:grpSpPr>
        <p:sp>
          <p:nvSpPr>
            <p:cNvPr id="164" name="Google Shape;164;p5"/>
            <p:cNvSpPr/>
            <p:nvPr/>
          </p:nvSpPr>
          <p:spPr>
            <a:xfrm rot="8341007">
              <a:off x="5542265" y="864183"/>
              <a:ext cx="2440847" cy="2274339"/>
            </a:xfrm>
            <a:prstGeom prst="parallelogram">
              <a:avLst>
                <a:gd fmla="val 86625" name="adj"/>
              </a:avLst>
            </a:prstGeom>
            <a:solidFill>
              <a:srgbClr val="6AA84F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65" name="Google Shape;165;p5"/>
            <p:cNvGrpSpPr/>
            <p:nvPr/>
          </p:nvGrpSpPr>
          <p:grpSpPr>
            <a:xfrm>
              <a:off x="6905561" y="278671"/>
              <a:ext cx="1644093" cy="3187895"/>
              <a:chOff x="7271300" y="8342"/>
              <a:chExt cx="1651193" cy="2670600"/>
            </a:xfrm>
          </p:grpSpPr>
          <p:grpSp>
            <p:nvGrpSpPr>
              <p:cNvPr id="166" name="Google Shape;166;p5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67" name="Google Shape;167;p5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8" name="Google Shape;168;p5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69" name="Google Shape;169;p5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170" name="Google Shape;170;p5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1" name="Google Shape;171;p5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72" name="Google Shape;172;p5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73" name="Google Shape;173;p5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4" name="Google Shape;174;p5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75" name="Google Shape;175;p5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76" name="Google Shape;176;p5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177" name="Google Shape;177;p5"/>
            <p:cNvSpPr/>
            <p:nvPr/>
          </p:nvSpPr>
          <p:spPr>
            <a:xfrm>
              <a:off x="6610701" y="724174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" name="Google Shape;178;p5"/>
            <p:cNvSpPr/>
            <p:nvPr/>
          </p:nvSpPr>
          <p:spPr>
            <a:xfrm>
              <a:off x="6610701" y="1003925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" name="Google Shape;179;p5"/>
            <p:cNvSpPr/>
            <p:nvPr/>
          </p:nvSpPr>
          <p:spPr>
            <a:xfrm>
              <a:off x="6610701" y="1312226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" name="Google Shape;180;p5"/>
            <p:cNvSpPr/>
            <p:nvPr/>
          </p:nvSpPr>
          <p:spPr>
            <a:xfrm>
              <a:off x="6610701" y="1582527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" name="Google Shape;181;p5"/>
            <p:cNvSpPr/>
            <p:nvPr/>
          </p:nvSpPr>
          <p:spPr>
            <a:xfrm>
              <a:off x="6610701" y="185282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" name="Google Shape;182;p5"/>
            <p:cNvSpPr/>
            <p:nvPr/>
          </p:nvSpPr>
          <p:spPr>
            <a:xfrm>
              <a:off x="6610701" y="216112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" name="Google Shape;183;p5"/>
            <p:cNvSpPr/>
            <p:nvPr/>
          </p:nvSpPr>
          <p:spPr>
            <a:xfrm>
              <a:off x="6610701" y="2469429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" name="Google Shape;184;p5"/>
            <p:cNvSpPr/>
            <p:nvPr/>
          </p:nvSpPr>
          <p:spPr>
            <a:xfrm>
              <a:off x="6610698" y="276541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" name="Google Shape;185;p5"/>
            <p:cNvSpPr/>
            <p:nvPr/>
          </p:nvSpPr>
          <p:spPr>
            <a:xfrm>
              <a:off x="6610701" y="3061406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86" name="Google Shape;186;p5"/>
            <p:cNvGrpSpPr/>
            <p:nvPr/>
          </p:nvGrpSpPr>
          <p:grpSpPr>
            <a:xfrm>
              <a:off x="6610552" y="548047"/>
              <a:ext cx="1644093" cy="3187895"/>
              <a:chOff x="7271300" y="8342"/>
              <a:chExt cx="1651193" cy="2670600"/>
            </a:xfrm>
          </p:grpSpPr>
          <p:grpSp>
            <p:nvGrpSpPr>
              <p:cNvPr id="187" name="Google Shape;187;p5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88" name="Google Shape;188;p5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9" name="Google Shape;189;p5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90" name="Google Shape;190;p5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191" name="Google Shape;191;p5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2" name="Google Shape;192;p5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93" name="Google Shape;193;p5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94" name="Google Shape;194;p5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5" name="Google Shape;195;p5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96" name="Google Shape;196;p5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97" name="Google Shape;197;p5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198" name="Google Shape;198;p5"/>
            <p:cNvSpPr/>
            <p:nvPr/>
          </p:nvSpPr>
          <p:spPr>
            <a:xfrm rot="8369836">
              <a:off x="7231717" y="818431"/>
              <a:ext cx="2326615" cy="2332993"/>
            </a:xfrm>
            <a:prstGeom prst="parallelogram">
              <a:avLst>
                <a:gd fmla="val 86625" name="adj"/>
              </a:avLst>
            </a:prstGeom>
            <a:solidFill>
              <a:srgbClr val="6AA84F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99" name="Google Shape;199;p5"/>
          <p:cNvSpPr/>
          <p:nvPr/>
        </p:nvSpPr>
        <p:spPr>
          <a:xfrm>
            <a:off x="1925680" y="824350"/>
            <a:ext cx="13488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b="0" i="0" sz="18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p5"/>
          <p:cNvSpPr/>
          <p:nvPr/>
        </p:nvSpPr>
        <p:spPr>
          <a:xfrm>
            <a:off x="1925673" y="2006574"/>
            <a:ext cx="13488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b="0" i="0" sz="18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p5"/>
          <p:cNvSpPr/>
          <p:nvPr/>
        </p:nvSpPr>
        <p:spPr>
          <a:xfrm>
            <a:off x="1925680" y="3188800"/>
            <a:ext cx="12885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6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b="0" i="0" sz="16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5"/>
          <p:cNvSpPr txBox="1"/>
          <p:nvPr/>
        </p:nvSpPr>
        <p:spPr>
          <a:xfrm>
            <a:off x="1678773" y="4371025"/>
            <a:ext cx="18426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EA-Speicher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5"/>
          <p:cNvSpPr/>
          <p:nvPr/>
        </p:nvSpPr>
        <p:spPr>
          <a:xfrm>
            <a:off x="221803" y="1172400"/>
            <a:ext cx="910500" cy="279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CPU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5"/>
          <p:cNvSpPr/>
          <p:nvPr/>
        </p:nvSpPr>
        <p:spPr>
          <a:xfrm>
            <a:off x="1132300" y="2154600"/>
            <a:ext cx="572400" cy="834300"/>
          </a:xfrm>
          <a:prstGeom prst="leftRightArrow">
            <a:avLst>
              <a:gd fmla="val 50000" name="adj1"/>
              <a:gd fmla="val 26963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5"/>
          <p:cNvSpPr/>
          <p:nvPr/>
        </p:nvSpPr>
        <p:spPr>
          <a:xfrm>
            <a:off x="19154" y="10"/>
            <a:ext cx="3957900" cy="5143500"/>
          </a:xfrm>
          <a:prstGeom prst="rect">
            <a:avLst/>
          </a:prstGeom>
          <a:noFill/>
          <a:ln cap="flat" cmpd="sng" w="38100">
            <a:solidFill>
              <a:srgbClr val="38761D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p5"/>
          <p:cNvSpPr txBox="1"/>
          <p:nvPr/>
        </p:nvSpPr>
        <p:spPr>
          <a:xfrm>
            <a:off x="19150" y="4602900"/>
            <a:ext cx="20154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Mikrocontroller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5"/>
          <p:cNvSpPr/>
          <p:nvPr/>
        </p:nvSpPr>
        <p:spPr>
          <a:xfrm>
            <a:off x="3977050" y="231875"/>
            <a:ext cx="5166900" cy="1606800"/>
          </a:xfrm>
          <a:prstGeom prst="verticalScroll">
            <a:avLst>
              <a:gd fmla="val 11995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Der Mikrocontroller hat eine CPU (Central Processing Unit) für die Datenverarbeitung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und 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Speicher für die Datenspeicherung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5"/>
          <p:cNvSpPr/>
          <p:nvPr/>
        </p:nvSpPr>
        <p:spPr>
          <a:xfrm>
            <a:off x="4007550" y="2154600"/>
            <a:ext cx="5166900" cy="834300"/>
          </a:xfrm>
          <a:prstGeom prst="verticalScroll">
            <a:avLst>
              <a:gd fmla="val 23487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Speicher werden oft als Regal dargestellt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9" name="Google Shape;209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84049" y="2895798"/>
            <a:ext cx="1159903" cy="1707101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p5"/>
          <p:cNvSpPr/>
          <p:nvPr/>
        </p:nvSpPr>
        <p:spPr>
          <a:xfrm>
            <a:off x="4015121" y="3188788"/>
            <a:ext cx="3168000" cy="864300"/>
          </a:xfrm>
          <a:prstGeom prst="wedgeRoundRectCallout">
            <a:avLst>
              <a:gd fmla="val 81925" name="adj1"/>
              <a:gd fmla="val -19864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Regale haben Fächer, man könnte sie auch als Postfächer verwenden. 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" name="Google Shape;215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84049" y="2895798"/>
            <a:ext cx="1159903" cy="1707101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p6"/>
          <p:cNvSpPr/>
          <p:nvPr/>
        </p:nvSpPr>
        <p:spPr>
          <a:xfrm>
            <a:off x="4015125" y="3188803"/>
            <a:ext cx="3168000" cy="1056900"/>
          </a:xfrm>
          <a:prstGeom prst="wedgeRoundRectCallout">
            <a:avLst>
              <a:gd fmla="val 81925" name="adj1"/>
              <a:gd fmla="val -19864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Wäre es nicht toll, wenn wir beide, also Du und ich, das Regal gemeinsam nutzen könnten um uns Nachrichten zu schicken? 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p6"/>
          <p:cNvSpPr/>
          <p:nvPr/>
        </p:nvSpPr>
        <p:spPr>
          <a:xfrm>
            <a:off x="4007550" y="2154600"/>
            <a:ext cx="5166900" cy="834300"/>
          </a:xfrm>
          <a:prstGeom prst="verticalScroll">
            <a:avLst>
              <a:gd fmla="val 23487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Speicher werden oft als Regal dargestellt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8" name="Google Shape;218;p6"/>
          <p:cNvGrpSpPr/>
          <p:nvPr/>
        </p:nvGrpSpPr>
        <p:grpSpPr>
          <a:xfrm>
            <a:off x="221810" y="231873"/>
            <a:ext cx="4941578" cy="4617877"/>
            <a:chOff x="5095589" y="278671"/>
            <a:chExt cx="4941578" cy="3457271"/>
          </a:xfrm>
        </p:grpSpPr>
        <p:sp>
          <p:nvSpPr>
            <p:cNvPr id="219" name="Google Shape;219;p6"/>
            <p:cNvSpPr/>
            <p:nvPr/>
          </p:nvSpPr>
          <p:spPr>
            <a:xfrm rot="8341007">
              <a:off x="5542264" y="864184"/>
              <a:ext cx="2440847" cy="2274339"/>
            </a:xfrm>
            <a:prstGeom prst="parallelogram">
              <a:avLst>
                <a:gd fmla="val 86625" name="adj"/>
              </a:avLst>
            </a:prstGeom>
            <a:solidFill>
              <a:srgbClr val="6AA84F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20" name="Google Shape;220;p6"/>
            <p:cNvGrpSpPr/>
            <p:nvPr/>
          </p:nvGrpSpPr>
          <p:grpSpPr>
            <a:xfrm>
              <a:off x="6905560" y="278671"/>
              <a:ext cx="1644093" cy="3187895"/>
              <a:chOff x="7271300" y="8342"/>
              <a:chExt cx="1651193" cy="2670600"/>
            </a:xfrm>
          </p:grpSpPr>
          <p:grpSp>
            <p:nvGrpSpPr>
              <p:cNvPr id="221" name="Google Shape;221;p6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222" name="Google Shape;222;p6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3" name="Google Shape;223;p6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224" name="Google Shape;224;p6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225" name="Google Shape;225;p6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6" name="Google Shape;226;p6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227" name="Google Shape;227;p6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228" name="Google Shape;228;p6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9" name="Google Shape;229;p6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230" name="Google Shape;230;p6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231" name="Google Shape;231;p6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232" name="Google Shape;232;p6"/>
            <p:cNvSpPr/>
            <p:nvPr/>
          </p:nvSpPr>
          <p:spPr>
            <a:xfrm>
              <a:off x="6610701" y="724174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" name="Google Shape;233;p6"/>
            <p:cNvSpPr/>
            <p:nvPr/>
          </p:nvSpPr>
          <p:spPr>
            <a:xfrm>
              <a:off x="6610701" y="1003925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" name="Google Shape;234;p6"/>
            <p:cNvSpPr/>
            <p:nvPr/>
          </p:nvSpPr>
          <p:spPr>
            <a:xfrm>
              <a:off x="6610701" y="1312226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" name="Google Shape;235;p6"/>
            <p:cNvSpPr/>
            <p:nvPr/>
          </p:nvSpPr>
          <p:spPr>
            <a:xfrm>
              <a:off x="6610701" y="1582527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" name="Google Shape;236;p6"/>
            <p:cNvSpPr/>
            <p:nvPr/>
          </p:nvSpPr>
          <p:spPr>
            <a:xfrm>
              <a:off x="6610701" y="185282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" name="Google Shape;237;p6"/>
            <p:cNvSpPr/>
            <p:nvPr/>
          </p:nvSpPr>
          <p:spPr>
            <a:xfrm>
              <a:off x="6610701" y="216112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" name="Google Shape;238;p6"/>
            <p:cNvSpPr/>
            <p:nvPr/>
          </p:nvSpPr>
          <p:spPr>
            <a:xfrm>
              <a:off x="6610701" y="2469429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" name="Google Shape;239;p6"/>
            <p:cNvSpPr/>
            <p:nvPr/>
          </p:nvSpPr>
          <p:spPr>
            <a:xfrm>
              <a:off x="6610698" y="276541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" name="Google Shape;240;p6"/>
            <p:cNvSpPr/>
            <p:nvPr/>
          </p:nvSpPr>
          <p:spPr>
            <a:xfrm>
              <a:off x="6610701" y="3061406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41" name="Google Shape;241;p6"/>
            <p:cNvGrpSpPr/>
            <p:nvPr/>
          </p:nvGrpSpPr>
          <p:grpSpPr>
            <a:xfrm>
              <a:off x="6610551" y="548047"/>
              <a:ext cx="1644093" cy="3187895"/>
              <a:chOff x="7271300" y="8342"/>
              <a:chExt cx="1651193" cy="2670600"/>
            </a:xfrm>
          </p:grpSpPr>
          <p:grpSp>
            <p:nvGrpSpPr>
              <p:cNvPr id="242" name="Google Shape;242;p6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243" name="Google Shape;243;p6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44" name="Google Shape;244;p6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245" name="Google Shape;245;p6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246" name="Google Shape;246;p6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47" name="Google Shape;247;p6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248" name="Google Shape;248;p6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249" name="Google Shape;249;p6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50" name="Google Shape;250;p6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251" name="Google Shape;251;p6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252" name="Google Shape;252;p6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253" name="Google Shape;253;p6"/>
            <p:cNvSpPr/>
            <p:nvPr/>
          </p:nvSpPr>
          <p:spPr>
            <a:xfrm rot="8369836">
              <a:off x="7231688" y="818456"/>
              <a:ext cx="2326615" cy="2332993"/>
            </a:xfrm>
            <a:prstGeom prst="parallelogram">
              <a:avLst>
                <a:gd fmla="val 86625" name="adj"/>
              </a:avLst>
            </a:prstGeom>
            <a:solidFill>
              <a:srgbClr val="6AA84F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54" name="Google Shape;254;p6"/>
          <p:cNvSpPr/>
          <p:nvPr/>
        </p:nvSpPr>
        <p:spPr>
          <a:xfrm>
            <a:off x="1925680" y="824350"/>
            <a:ext cx="13488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b="0" i="0" sz="18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Google Shape;255;p6"/>
          <p:cNvSpPr/>
          <p:nvPr/>
        </p:nvSpPr>
        <p:spPr>
          <a:xfrm>
            <a:off x="1925673" y="2006574"/>
            <a:ext cx="13488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b="0" i="0" sz="18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" name="Google Shape;256;p6"/>
          <p:cNvSpPr/>
          <p:nvPr/>
        </p:nvSpPr>
        <p:spPr>
          <a:xfrm>
            <a:off x="1925680" y="3188800"/>
            <a:ext cx="12885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6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b="0" i="0" sz="16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" name="Google Shape;257;p6"/>
          <p:cNvSpPr txBox="1"/>
          <p:nvPr/>
        </p:nvSpPr>
        <p:spPr>
          <a:xfrm>
            <a:off x="1678773" y="4371025"/>
            <a:ext cx="18426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EA-Speicher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8" name="Google Shape;258;p6"/>
          <p:cNvSpPr/>
          <p:nvPr/>
        </p:nvSpPr>
        <p:spPr>
          <a:xfrm>
            <a:off x="221803" y="1172400"/>
            <a:ext cx="910500" cy="279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CPU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" name="Google Shape;259;p6"/>
          <p:cNvSpPr/>
          <p:nvPr/>
        </p:nvSpPr>
        <p:spPr>
          <a:xfrm>
            <a:off x="1132300" y="2154600"/>
            <a:ext cx="572400" cy="834300"/>
          </a:xfrm>
          <a:prstGeom prst="leftRightArrow">
            <a:avLst>
              <a:gd fmla="val 50000" name="adj1"/>
              <a:gd fmla="val 26963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" name="Google Shape;260;p6"/>
          <p:cNvSpPr/>
          <p:nvPr/>
        </p:nvSpPr>
        <p:spPr>
          <a:xfrm>
            <a:off x="19154" y="10"/>
            <a:ext cx="3957900" cy="5143500"/>
          </a:xfrm>
          <a:prstGeom prst="rect">
            <a:avLst/>
          </a:prstGeom>
          <a:noFill/>
          <a:ln cap="flat" cmpd="sng" w="38100">
            <a:solidFill>
              <a:srgbClr val="38761D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1" name="Google Shape;261;p6"/>
          <p:cNvSpPr txBox="1"/>
          <p:nvPr/>
        </p:nvSpPr>
        <p:spPr>
          <a:xfrm>
            <a:off x="19150" y="4602900"/>
            <a:ext cx="20154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Mikrocontroller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Google Shape;262;p6"/>
          <p:cNvSpPr/>
          <p:nvPr/>
        </p:nvSpPr>
        <p:spPr>
          <a:xfrm>
            <a:off x="3977050" y="231875"/>
            <a:ext cx="5166900" cy="1606800"/>
          </a:xfrm>
          <a:prstGeom prst="verticalScroll">
            <a:avLst>
              <a:gd fmla="val 11995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Der Mikrocontroller hat eine CPU (Central Processing Unit) für die Datenverarbeitung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und 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Speicher für die Datenspeicherung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7"/>
          <p:cNvSpPr txBox="1"/>
          <p:nvPr/>
        </p:nvSpPr>
        <p:spPr>
          <a:xfrm>
            <a:off x="19150" y="4602900"/>
            <a:ext cx="20154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Mikrocontroller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" name="Google Shape;268;p7"/>
          <p:cNvSpPr/>
          <p:nvPr/>
        </p:nvSpPr>
        <p:spPr>
          <a:xfrm>
            <a:off x="221803" y="1172400"/>
            <a:ext cx="910500" cy="279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CPU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9" name="Google Shape;269;p7"/>
          <p:cNvSpPr/>
          <p:nvPr/>
        </p:nvSpPr>
        <p:spPr>
          <a:xfrm>
            <a:off x="19154" y="10"/>
            <a:ext cx="3957900" cy="5143500"/>
          </a:xfrm>
          <a:prstGeom prst="rect">
            <a:avLst/>
          </a:prstGeom>
          <a:noFill/>
          <a:ln cap="flat" cmpd="sng" w="38100">
            <a:solidFill>
              <a:srgbClr val="38761D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Google Shape;270;p7"/>
          <p:cNvSpPr/>
          <p:nvPr/>
        </p:nvSpPr>
        <p:spPr>
          <a:xfrm>
            <a:off x="4007550" y="3304825"/>
            <a:ext cx="5166900" cy="834300"/>
          </a:xfrm>
          <a:prstGeom prst="verticalScroll">
            <a:avLst>
              <a:gd fmla="val 23487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 jedem Fach des Regals kann genau eine Zahl abgelegt (gespeichert) werden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71" name="Google Shape;271;p7"/>
          <p:cNvGrpSpPr/>
          <p:nvPr/>
        </p:nvGrpSpPr>
        <p:grpSpPr>
          <a:xfrm>
            <a:off x="221812" y="231873"/>
            <a:ext cx="4941605" cy="4617877"/>
            <a:chOff x="5095590" y="278671"/>
            <a:chExt cx="4941605" cy="3457271"/>
          </a:xfrm>
        </p:grpSpPr>
        <p:sp>
          <p:nvSpPr>
            <p:cNvPr id="272" name="Google Shape;272;p7"/>
            <p:cNvSpPr/>
            <p:nvPr/>
          </p:nvSpPr>
          <p:spPr>
            <a:xfrm rot="8341007">
              <a:off x="5542265" y="864183"/>
              <a:ext cx="2440847" cy="2274339"/>
            </a:xfrm>
            <a:prstGeom prst="parallelogram">
              <a:avLst>
                <a:gd fmla="val 86625" name="adj"/>
              </a:avLst>
            </a:prstGeom>
            <a:solidFill>
              <a:srgbClr val="6AA84F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73" name="Google Shape;273;p7"/>
            <p:cNvGrpSpPr/>
            <p:nvPr/>
          </p:nvGrpSpPr>
          <p:grpSpPr>
            <a:xfrm>
              <a:off x="6905561" y="278671"/>
              <a:ext cx="1644093" cy="3187895"/>
              <a:chOff x="7271300" y="8342"/>
              <a:chExt cx="1651193" cy="2670600"/>
            </a:xfrm>
          </p:grpSpPr>
          <p:grpSp>
            <p:nvGrpSpPr>
              <p:cNvPr id="274" name="Google Shape;274;p7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275" name="Google Shape;275;p7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76" name="Google Shape;276;p7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277" name="Google Shape;277;p7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278" name="Google Shape;278;p7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79" name="Google Shape;279;p7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280" name="Google Shape;280;p7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281" name="Google Shape;281;p7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82" name="Google Shape;282;p7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283" name="Google Shape;283;p7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284" name="Google Shape;284;p7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285" name="Google Shape;285;p7"/>
            <p:cNvSpPr/>
            <p:nvPr/>
          </p:nvSpPr>
          <p:spPr>
            <a:xfrm>
              <a:off x="6610701" y="724174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" name="Google Shape;286;p7"/>
            <p:cNvSpPr/>
            <p:nvPr/>
          </p:nvSpPr>
          <p:spPr>
            <a:xfrm>
              <a:off x="6610701" y="1003925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" name="Google Shape;287;p7"/>
            <p:cNvSpPr/>
            <p:nvPr/>
          </p:nvSpPr>
          <p:spPr>
            <a:xfrm>
              <a:off x="6610701" y="1312226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8" name="Google Shape;288;p7"/>
            <p:cNvSpPr/>
            <p:nvPr/>
          </p:nvSpPr>
          <p:spPr>
            <a:xfrm>
              <a:off x="6610701" y="1582527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9" name="Google Shape;289;p7"/>
            <p:cNvSpPr/>
            <p:nvPr/>
          </p:nvSpPr>
          <p:spPr>
            <a:xfrm>
              <a:off x="6610701" y="185282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" name="Google Shape;290;p7"/>
            <p:cNvSpPr/>
            <p:nvPr/>
          </p:nvSpPr>
          <p:spPr>
            <a:xfrm>
              <a:off x="6610701" y="216112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" name="Google Shape;291;p7"/>
            <p:cNvSpPr/>
            <p:nvPr/>
          </p:nvSpPr>
          <p:spPr>
            <a:xfrm>
              <a:off x="6610701" y="2469429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" name="Google Shape;292;p7"/>
            <p:cNvSpPr/>
            <p:nvPr/>
          </p:nvSpPr>
          <p:spPr>
            <a:xfrm>
              <a:off x="6610698" y="276541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" name="Google Shape;293;p7"/>
            <p:cNvSpPr/>
            <p:nvPr/>
          </p:nvSpPr>
          <p:spPr>
            <a:xfrm>
              <a:off x="6610701" y="3061406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94" name="Google Shape;294;p7"/>
            <p:cNvGrpSpPr/>
            <p:nvPr/>
          </p:nvGrpSpPr>
          <p:grpSpPr>
            <a:xfrm>
              <a:off x="6610552" y="548047"/>
              <a:ext cx="1644093" cy="3187895"/>
              <a:chOff x="7271300" y="8342"/>
              <a:chExt cx="1651193" cy="2670600"/>
            </a:xfrm>
          </p:grpSpPr>
          <p:grpSp>
            <p:nvGrpSpPr>
              <p:cNvPr id="295" name="Google Shape;295;p7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296" name="Google Shape;296;p7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97" name="Google Shape;297;p7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298" name="Google Shape;298;p7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299" name="Google Shape;299;p7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00" name="Google Shape;300;p7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301" name="Google Shape;301;p7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302" name="Google Shape;302;p7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03" name="Google Shape;303;p7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304" name="Google Shape;304;p7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05" name="Google Shape;305;p7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306" name="Google Shape;306;p7"/>
            <p:cNvSpPr/>
            <p:nvPr/>
          </p:nvSpPr>
          <p:spPr>
            <a:xfrm rot="8369836">
              <a:off x="7231717" y="818431"/>
              <a:ext cx="2326615" cy="2332993"/>
            </a:xfrm>
            <a:prstGeom prst="parallelogram">
              <a:avLst>
                <a:gd fmla="val 86625" name="adj"/>
              </a:avLst>
            </a:prstGeom>
            <a:solidFill>
              <a:srgbClr val="6AA84F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07" name="Google Shape;307;p7"/>
          <p:cNvSpPr/>
          <p:nvPr/>
        </p:nvSpPr>
        <p:spPr>
          <a:xfrm>
            <a:off x="1925680" y="824350"/>
            <a:ext cx="13488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b="0" i="0" sz="18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8" name="Google Shape;308;p7"/>
          <p:cNvSpPr/>
          <p:nvPr/>
        </p:nvSpPr>
        <p:spPr>
          <a:xfrm>
            <a:off x="1925673" y="2006574"/>
            <a:ext cx="13488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b="0" i="0" sz="18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9" name="Google Shape;309;p7"/>
          <p:cNvSpPr/>
          <p:nvPr/>
        </p:nvSpPr>
        <p:spPr>
          <a:xfrm>
            <a:off x="1925680" y="3188800"/>
            <a:ext cx="12885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6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b="0" i="0" sz="16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0" name="Google Shape;310;p7"/>
          <p:cNvSpPr txBox="1"/>
          <p:nvPr/>
        </p:nvSpPr>
        <p:spPr>
          <a:xfrm>
            <a:off x="1678773" y="4371025"/>
            <a:ext cx="18426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EA-Speicher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1" name="Google Shape;311;p7"/>
          <p:cNvSpPr/>
          <p:nvPr/>
        </p:nvSpPr>
        <p:spPr>
          <a:xfrm>
            <a:off x="1132300" y="2154600"/>
            <a:ext cx="572400" cy="834300"/>
          </a:xfrm>
          <a:prstGeom prst="leftRightArrow">
            <a:avLst>
              <a:gd fmla="val 50000" name="adj1"/>
              <a:gd fmla="val 26963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2" name="Google Shape;312;p7"/>
          <p:cNvSpPr/>
          <p:nvPr/>
        </p:nvSpPr>
        <p:spPr>
          <a:xfrm>
            <a:off x="3977050" y="231875"/>
            <a:ext cx="5166900" cy="1606800"/>
          </a:xfrm>
          <a:prstGeom prst="verticalScroll">
            <a:avLst>
              <a:gd fmla="val 11995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Der Mikrocontroller hat eine CPU (Central Processing Unit) für die Datenverarbeitung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und 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Speicher für die Datenspeicherung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3" name="Google Shape;313;p7"/>
          <p:cNvSpPr/>
          <p:nvPr/>
        </p:nvSpPr>
        <p:spPr>
          <a:xfrm>
            <a:off x="4007550" y="2154600"/>
            <a:ext cx="5166900" cy="834300"/>
          </a:xfrm>
          <a:prstGeom prst="verticalScroll">
            <a:avLst>
              <a:gd fmla="val 23487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Speicher werden oft als Regal dargestellt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14" name="Google Shape;314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6899" y="2988898"/>
            <a:ext cx="1159903" cy="17071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8"/>
          <p:cNvSpPr/>
          <p:nvPr/>
        </p:nvSpPr>
        <p:spPr>
          <a:xfrm>
            <a:off x="4007550" y="3304825"/>
            <a:ext cx="5166900" cy="834300"/>
          </a:xfrm>
          <a:prstGeom prst="verticalScroll">
            <a:avLst>
              <a:gd fmla="val 23487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 jedem Fach des Regals kann genau eine Zahl abgelegt (gespeichert) werden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20" name="Google Shape;320;p8"/>
          <p:cNvGrpSpPr/>
          <p:nvPr/>
        </p:nvGrpSpPr>
        <p:grpSpPr>
          <a:xfrm>
            <a:off x="221812" y="231873"/>
            <a:ext cx="4941605" cy="4617877"/>
            <a:chOff x="5095590" y="278671"/>
            <a:chExt cx="4941605" cy="3457271"/>
          </a:xfrm>
        </p:grpSpPr>
        <p:sp>
          <p:nvSpPr>
            <p:cNvPr id="321" name="Google Shape;321;p8"/>
            <p:cNvSpPr/>
            <p:nvPr/>
          </p:nvSpPr>
          <p:spPr>
            <a:xfrm rot="8341007">
              <a:off x="5542265" y="864183"/>
              <a:ext cx="2440847" cy="2274339"/>
            </a:xfrm>
            <a:prstGeom prst="parallelogram">
              <a:avLst>
                <a:gd fmla="val 86625" name="adj"/>
              </a:avLst>
            </a:prstGeom>
            <a:solidFill>
              <a:srgbClr val="6AA84F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322" name="Google Shape;322;p8"/>
            <p:cNvGrpSpPr/>
            <p:nvPr/>
          </p:nvGrpSpPr>
          <p:grpSpPr>
            <a:xfrm>
              <a:off x="6905561" y="278671"/>
              <a:ext cx="1644093" cy="3187895"/>
              <a:chOff x="7271300" y="8342"/>
              <a:chExt cx="1651193" cy="2670600"/>
            </a:xfrm>
          </p:grpSpPr>
          <p:grpSp>
            <p:nvGrpSpPr>
              <p:cNvPr id="323" name="Google Shape;323;p8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324" name="Google Shape;324;p8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25" name="Google Shape;325;p8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326" name="Google Shape;326;p8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327" name="Google Shape;327;p8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28" name="Google Shape;328;p8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329" name="Google Shape;329;p8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330" name="Google Shape;330;p8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31" name="Google Shape;331;p8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332" name="Google Shape;332;p8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33" name="Google Shape;333;p8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334" name="Google Shape;334;p8"/>
            <p:cNvSpPr/>
            <p:nvPr/>
          </p:nvSpPr>
          <p:spPr>
            <a:xfrm>
              <a:off x="6610701" y="724174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5" name="Google Shape;335;p8"/>
            <p:cNvSpPr/>
            <p:nvPr/>
          </p:nvSpPr>
          <p:spPr>
            <a:xfrm>
              <a:off x="6610701" y="1003925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6" name="Google Shape;336;p8"/>
            <p:cNvSpPr/>
            <p:nvPr/>
          </p:nvSpPr>
          <p:spPr>
            <a:xfrm>
              <a:off x="6610701" y="1312226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7" name="Google Shape;337;p8"/>
            <p:cNvSpPr/>
            <p:nvPr/>
          </p:nvSpPr>
          <p:spPr>
            <a:xfrm>
              <a:off x="6610701" y="1582527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8" name="Google Shape;338;p8"/>
            <p:cNvSpPr/>
            <p:nvPr/>
          </p:nvSpPr>
          <p:spPr>
            <a:xfrm>
              <a:off x="6610701" y="185282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9" name="Google Shape;339;p8"/>
            <p:cNvSpPr/>
            <p:nvPr/>
          </p:nvSpPr>
          <p:spPr>
            <a:xfrm>
              <a:off x="6610701" y="216112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0" name="Google Shape;340;p8"/>
            <p:cNvSpPr/>
            <p:nvPr/>
          </p:nvSpPr>
          <p:spPr>
            <a:xfrm>
              <a:off x="6610701" y="2469429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1" name="Google Shape;341;p8"/>
            <p:cNvSpPr/>
            <p:nvPr/>
          </p:nvSpPr>
          <p:spPr>
            <a:xfrm>
              <a:off x="6610698" y="276541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2" name="Google Shape;342;p8"/>
            <p:cNvSpPr/>
            <p:nvPr/>
          </p:nvSpPr>
          <p:spPr>
            <a:xfrm>
              <a:off x="6610701" y="3061406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343" name="Google Shape;343;p8"/>
            <p:cNvGrpSpPr/>
            <p:nvPr/>
          </p:nvGrpSpPr>
          <p:grpSpPr>
            <a:xfrm>
              <a:off x="6610552" y="548047"/>
              <a:ext cx="1644093" cy="3187895"/>
              <a:chOff x="7271300" y="8342"/>
              <a:chExt cx="1651193" cy="2670600"/>
            </a:xfrm>
          </p:grpSpPr>
          <p:grpSp>
            <p:nvGrpSpPr>
              <p:cNvPr id="344" name="Google Shape;344;p8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345" name="Google Shape;345;p8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46" name="Google Shape;346;p8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347" name="Google Shape;347;p8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348" name="Google Shape;348;p8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49" name="Google Shape;349;p8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350" name="Google Shape;350;p8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351" name="Google Shape;351;p8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52" name="Google Shape;352;p8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353" name="Google Shape;353;p8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54" name="Google Shape;354;p8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355" name="Google Shape;355;p8"/>
            <p:cNvSpPr/>
            <p:nvPr/>
          </p:nvSpPr>
          <p:spPr>
            <a:xfrm rot="8369836">
              <a:off x="7231717" y="818431"/>
              <a:ext cx="2326615" cy="2332993"/>
            </a:xfrm>
            <a:prstGeom prst="parallelogram">
              <a:avLst>
                <a:gd fmla="val 86625" name="adj"/>
              </a:avLst>
            </a:prstGeom>
            <a:solidFill>
              <a:srgbClr val="6AA84F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56" name="Google Shape;356;p8"/>
          <p:cNvSpPr/>
          <p:nvPr/>
        </p:nvSpPr>
        <p:spPr>
          <a:xfrm>
            <a:off x="1925680" y="824350"/>
            <a:ext cx="13488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b="0" i="0" sz="18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7" name="Google Shape;357;p8"/>
          <p:cNvSpPr/>
          <p:nvPr/>
        </p:nvSpPr>
        <p:spPr>
          <a:xfrm>
            <a:off x="1925673" y="2006574"/>
            <a:ext cx="13488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b="0" i="0" sz="18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8" name="Google Shape;358;p8"/>
          <p:cNvSpPr/>
          <p:nvPr/>
        </p:nvSpPr>
        <p:spPr>
          <a:xfrm>
            <a:off x="1925680" y="3188800"/>
            <a:ext cx="12885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6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b="0" i="0" sz="16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9" name="Google Shape;359;p8"/>
          <p:cNvSpPr txBox="1"/>
          <p:nvPr/>
        </p:nvSpPr>
        <p:spPr>
          <a:xfrm>
            <a:off x="1678773" y="4371025"/>
            <a:ext cx="18426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EA-Speicher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0" name="Google Shape;360;p8"/>
          <p:cNvSpPr/>
          <p:nvPr/>
        </p:nvSpPr>
        <p:spPr>
          <a:xfrm>
            <a:off x="221803" y="1172400"/>
            <a:ext cx="910500" cy="279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CPU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1" name="Google Shape;361;p8"/>
          <p:cNvSpPr/>
          <p:nvPr/>
        </p:nvSpPr>
        <p:spPr>
          <a:xfrm>
            <a:off x="1132300" y="2154600"/>
            <a:ext cx="572400" cy="834300"/>
          </a:xfrm>
          <a:prstGeom prst="leftRightArrow">
            <a:avLst>
              <a:gd fmla="val 50000" name="adj1"/>
              <a:gd fmla="val 26963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2" name="Google Shape;362;p8"/>
          <p:cNvSpPr/>
          <p:nvPr/>
        </p:nvSpPr>
        <p:spPr>
          <a:xfrm>
            <a:off x="19154" y="10"/>
            <a:ext cx="3957900" cy="5143500"/>
          </a:xfrm>
          <a:prstGeom prst="rect">
            <a:avLst/>
          </a:prstGeom>
          <a:noFill/>
          <a:ln cap="flat" cmpd="sng" w="38100">
            <a:solidFill>
              <a:srgbClr val="38761D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3" name="Google Shape;363;p8"/>
          <p:cNvSpPr txBox="1"/>
          <p:nvPr/>
        </p:nvSpPr>
        <p:spPr>
          <a:xfrm>
            <a:off x="19150" y="4602900"/>
            <a:ext cx="20154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Mikrocontroller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4" name="Google Shape;364;p8"/>
          <p:cNvSpPr/>
          <p:nvPr/>
        </p:nvSpPr>
        <p:spPr>
          <a:xfrm>
            <a:off x="3977050" y="231875"/>
            <a:ext cx="5166900" cy="1606800"/>
          </a:xfrm>
          <a:prstGeom prst="verticalScroll">
            <a:avLst>
              <a:gd fmla="val 11995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Der Mikrocontroller hat eine CPU (Central Processing Unit) für die Datenverarbeitung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und 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Speicher für die Datenspeicherung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5" name="Google Shape;365;p8"/>
          <p:cNvSpPr/>
          <p:nvPr/>
        </p:nvSpPr>
        <p:spPr>
          <a:xfrm>
            <a:off x="4007550" y="2154600"/>
            <a:ext cx="5166900" cy="834300"/>
          </a:xfrm>
          <a:prstGeom prst="verticalScroll">
            <a:avLst>
              <a:gd fmla="val 23487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Speicher werden oft als Regal dargestellt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6" name="Google Shape;366;p8"/>
          <p:cNvSpPr/>
          <p:nvPr/>
        </p:nvSpPr>
        <p:spPr>
          <a:xfrm>
            <a:off x="1034498" y="1185525"/>
            <a:ext cx="6708528" cy="3185514"/>
          </a:xfrm>
          <a:prstGeom prst="irregularSeal2">
            <a:avLst/>
          </a:prstGeom>
          <a:solidFill>
            <a:srgbClr val="0000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en" sz="19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Das ist vergleichbar einer Spalte in der Tabellenkalkulation (Excel)</a:t>
            </a:r>
            <a:endParaRPr b="1" i="0" sz="1900" u="none" cap="none" strike="noStrike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67" name="Google Shape;367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67845" y="3188798"/>
            <a:ext cx="1159903" cy="17071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9"/>
          <p:cNvSpPr txBox="1"/>
          <p:nvPr/>
        </p:nvSpPr>
        <p:spPr>
          <a:xfrm>
            <a:off x="1678773" y="4371025"/>
            <a:ext cx="18426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EA-Speicher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3" name="Google Shape;373;p9"/>
          <p:cNvSpPr/>
          <p:nvPr/>
        </p:nvSpPr>
        <p:spPr>
          <a:xfrm>
            <a:off x="19154" y="10"/>
            <a:ext cx="3957900" cy="5143500"/>
          </a:xfrm>
          <a:prstGeom prst="rect">
            <a:avLst/>
          </a:prstGeom>
          <a:noFill/>
          <a:ln cap="flat" cmpd="sng" w="38100">
            <a:solidFill>
              <a:srgbClr val="38761D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74" name="Google Shape;374;p9"/>
          <p:cNvGrpSpPr/>
          <p:nvPr/>
        </p:nvGrpSpPr>
        <p:grpSpPr>
          <a:xfrm>
            <a:off x="221810" y="231873"/>
            <a:ext cx="4941578" cy="4617877"/>
            <a:chOff x="5095589" y="278671"/>
            <a:chExt cx="4941578" cy="3457271"/>
          </a:xfrm>
        </p:grpSpPr>
        <p:sp>
          <p:nvSpPr>
            <p:cNvPr id="375" name="Google Shape;375;p9"/>
            <p:cNvSpPr/>
            <p:nvPr/>
          </p:nvSpPr>
          <p:spPr>
            <a:xfrm rot="8341007">
              <a:off x="5542264" y="864184"/>
              <a:ext cx="2440847" cy="2274339"/>
            </a:xfrm>
            <a:prstGeom prst="parallelogram">
              <a:avLst>
                <a:gd fmla="val 86625" name="adj"/>
              </a:avLst>
            </a:prstGeom>
            <a:solidFill>
              <a:srgbClr val="6AA84F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376" name="Google Shape;376;p9"/>
            <p:cNvGrpSpPr/>
            <p:nvPr/>
          </p:nvGrpSpPr>
          <p:grpSpPr>
            <a:xfrm>
              <a:off x="6905560" y="278671"/>
              <a:ext cx="1644093" cy="3187895"/>
              <a:chOff x="7271300" y="8342"/>
              <a:chExt cx="1651193" cy="2670600"/>
            </a:xfrm>
          </p:grpSpPr>
          <p:grpSp>
            <p:nvGrpSpPr>
              <p:cNvPr id="377" name="Google Shape;377;p9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378" name="Google Shape;378;p9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79" name="Google Shape;379;p9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380" name="Google Shape;380;p9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381" name="Google Shape;381;p9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82" name="Google Shape;382;p9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383" name="Google Shape;383;p9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384" name="Google Shape;384;p9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85" name="Google Shape;385;p9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386" name="Google Shape;386;p9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87" name="Google Shape;387;p9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388" name="Google Shape;388;p9"/>
            <p:cNvSpPr/>
            <p:nvPr/>
          </p:nvSpPr>
          <p:spPr>
            <a:xfrm>
              <a:off x="6610701" y="724174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9" name="Google Shape;389;p9"/>
            <p:cNvSpPr/>
            <p:nvPr/>
          </p:nvSpPr>
          <p:spPr>
            <a:xfrm>
              <a:off x="6610701" y="1003925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0" name="Google Shape;390;p9"/>
            <p:cNvSpPr/>
            <p:nvPr/>
          </p:nvSpPr>
          <p:spPr>
            <a:xfrm>
              <a:off x="6610701" y="1312226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1" name="Google Shape;391;p9"/>
            <p:cNvSpPr/>
            <p:nvPr/>
          </p:nvSpPr>
          <p:spPr>
            <a:xfrm>
              <a:off x="6610701" y="1582527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2" name="Google Shape;392;p9"/>
            <p:cNvSpPr/>
            <p:nvPr/>
          </p:nvSpPr>
          <p:spPr>
            <a:xfrm>
              <a:off x="6610701" y="185282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3" name="Google Shape;393;p9"/>
            <p:cNvSpPr/>
            <p:nvPr/>
          </p:nvSpPr>
          <p:spPr>
            <a:xfrm>
              <a:off x="6610701" y="216112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4" name="Google Shape;394;p9"/>
            <p:cNvSpPr/>
            <p:nvPr/>
          </p:nvSpPr>
          <p:spPr>
            <a:xfrm>
              <a:off x="6610701" y="2469429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5" name="Google Shape;395;p9"/>
            <p:cNvSpPr/>
            <p:nvPr/>
          </p:nvSpPr>
          <p:spPr>
            <a:xfrm>
              <a:off x="6610698" y="276541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6" name="Google Shape;396;p9"/>
            <p:cNvSpPr/>
            <p:nvPr/>
          </p:nvSpPr>
          <p:spPr>
            <a:xfrm>
              <a:off x="6610701" y="3061406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397" name="Google Shape;397;p9"/>
            <p:cNvGrpSpPr/>
            <p:nvPr/>
          </p:nvGrpSpPr>
          <p:grpSpPr>
            <a:xfrm>
              <a:off x="6610551" y="548047"/>
              <a:ext cx="1644093" cy="3187895"/>
              <a:chOff x="7271300" y="8342"/>
              <a:chExt cx="1651193" cy="2670600"/>
            </a:xfrm>
          </p:grpSpPr>
          <p:grpSp>
            <p:nvGrpSpPr>
              <p:cNvPr id="398" name="Google Shape;398;p9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399" name="Google Shape;399;p9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00" name="Google Shape;400;p9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401" name="Google Shape;401;p9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402" name="Google Shape;402;p9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03" name="Google Shape;403;p9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404" name="Google Shape;404;p9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405" name="Google Shape;405;p9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06" name="Google Shape;406;p9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407" name="Google Shape;407;p9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408" name="Google Shape;408;p9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409" name="Google Shape;409;p9"/>
            <p:cNvSpPr/>
            <p:nvPr/>
          </p:nvSpPr>
          <p:spPr>
            <a:xfrm rot="8369836">
              <a:off x="7231688" y="818456"/>
              <a:ext cx="2326615" cy="2332993"/>
            </a:xfrm>
            <a:prstGeom prst="parallelogram">
              <a:avLst>
                <a:gd fmla="val 86625" name="adj"/>
              </a:avLst>
            </a:prstGeom>
            <a:solidFill>
              <a:srgbClr val="6AA84F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10" name="Google Shape;410;p9"/>
          <p:cNvSpPr/>
          <p:nvPr/>
        </p:nvSpPr>
        <p:spPr>
          <a:xfrm>
            <a:off x="1925680" y="824350"/>
            <a:ext cx="13488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b="0" i="0" sz="18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1" name="Google Shape;411;p9"/>
          <p:cNvSpPr/>
          <p:nvPr/>
        </p:nvSpPr>
        <p:spPr>
          <a:xfrm>
            <a:off x="1925673" y="2006574"/>
            <a:ext cx="13488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b="0" i="0" sz="18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2" name="Google Shape;412;p9"/>
          <p:cNvSpPr/>
          <p:nvPr/>
        </p:nvSpPr>
        <p:spPr>
          <a:xfrm>
            <a:off x="1925680" y="3188800"/>
            <a:ext cx="12885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6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b="0" i="0" sz="16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3" name="Google Shape;413;p9"/>
          <p:cNvSpPr/>
          <p:nvPr/>
        </p:nvSpPr>
        <p:spPr>
          <a:xfrm>
            <a:off x="221803" y="1172400"/>
            <a:ext cx="910500" cy="279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CPU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4" name="Google Shape;414;p9"/>
          <p:cNvSpPr/>
          <p:nvPr/>
        </p:nvSpPr>
        <p:spPr>
          <a:xfrm>
            <a:off x="1132300" y="2154600"/>
            <a:ext cx="572400" cy="834300"/>
          </a:xfrm>
          <a:prstGeom prst="leftRightArrow">
            <a:avLst>
              <a:gd fmla="val 50000" name="adj1"/>
              <a:gd fmla="val 26963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5" name="Google Shape;415;p9"/>
          <p:cNvSpPr txBox="1"/>
          <p:nvPr/>
        </p:nvSpPr>
        <p:spPr>
          <a:xfrm>
            <a:off x="19150" y="4602900"/>
            <a:ext cx="20154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Mikrocontroller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6" name="Google Shape;416;p9"/>
          <p:cNvSpPr/>
          <p:nvPr/>
        </p:nvSpPr>
        <p:spPr>
          <a:xfrm>
            <a:off x="3977050" y="231875"/>
            <a:ext cx="5166900" cy="1606800"/>
          </a:xfrm>
          <a:prstGeom prst="verticalScroll">
            <a:avLst>
              <a:gd fmla="val 11995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Der Mikrocontroller hat eine CPU (Central Processing Unit) für die Datenverarbeitung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und 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Speicher für die Datenspeicherung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7" name="Google Shape;417;p9"/>
          <p:cNvSpPr/>
          <p:nvPr/>
        </p:nvSpPr>
        <p:spPr>
          <a:xfrm>
            <a:off x="4007550" y="2154600"/>
            <a:ext cx="5166900" cy="834300"/>
          </a:xfrm>
          <a:prstGeom prst="verticalScroll">
            <a:avLst>
              <a:gd fmla="val 23487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Speicher werden oft als Regal dargestellt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8" name="Google Shape;418;p9"/>
          <p:cNvSpPr/>
          <p:nvPr/>
        </p:nvSpPr>
        <p:spPr>
          <a:xfrm>
            <a:off x="4007550" y="3304825"/>
            <a:ext cx="5166900" cy="834300"/>
          </a:xfrm>
          <a:prstGeom prst="verticalScroll">
            <a:avLst>
              <a:gd fmla="val 23487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 jedem Fach des Regals kann genau eine Zahl abgelegt (gespeichert) werden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9" name="Google Shape;419;p9"/>
          <p:cNvSpPr/>
          <p:nvPr/>
        </p:nvSpPr>
        <p:spPr>
          <a:xfrm>
            <a:off x="3977050" y="4224175"/>
            <a:ext cx="5166900" cy="834300"/>
          </a:xfrm>
          <a:prstGeom prst="verticalScroll">
            <a:avLst>
              <a:gd fmla="val 23487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Der EA- (Eingang-Ausgang-) Speicher hat besondere Funktionen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0" name="Google Shape;420;p9"/>
          <p:cNvSpPr/>
          <p:nvPr/>
        </p:nvSpPr>
        <p:spPr>
          <a:xfrm>
            <a:off x="1016083" y="2249463"/>
            <a:ext cx="3168000" cy="864300"/>
          </a:xfrm>
          <a:prstGeom prst="wedgeRoundRectCallout">
            <a:avLst>
              <a:gd fmla="val 28652" name="adj1"/>
              <a:gd fmla="val 78678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Ich sage nur: </a:t>
            </a:r>
            <a:r>
              <a:rPr b="1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Postfächer</a:t>
            </a:r>
            <a:endParaRPr b="1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21" name="Google Shape;421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25200" y="3487382"/>
            <a:ext cx="1258875" cy="17070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10"/>
          <p:cNvSpPr/>
          <p:nvPr/>
        </p:nvSpPr>
        <p:spPr>
          <a:xfrm>
            <a:off x="4067858" y="1513688"/>
            <a:ext cx="3168000" cy="864300"/>
          </a:xfrm>
          <a:prstGeom prst="wedgeRoundRectCallout">
            <a:avLst>
              <a:gd fmla="val -12399" name="adj1"/>
              <a:gd fmla="val 82212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Die Regalfächer sind mit meinen Anschlüssen, und somit, mit Deinen “Gerätschaften”, verbunden.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27" name="Google Shape;427;p10"/>
          <p:cNvGrpSpPr/>
          <p:nvPr/>
        </p:nvGrpSpPr>
        <p:grpSpPr>
          <a:xfrm>
            <a:off x="221810" y="231873"/>
            <a:ext cx="4941578" cy="4617877"/>
            <a:chOff x="5095589" y="278671"/>
            <a:chExt cx="4941578" cy="3457271"/>
          </a:xfrm>
        </p:grpSpPr>
        <p:sp>
          <p:nvSpPr>
            <p:cNvPr id="428" name="Google Shape;428;p10"/>
            <p:cNvSpPr/>
            <p:nvPr/>
          </p:nvSpPr>
          <p:spPr>
            <a:xfrm rot="8341007">
              <a:off x="5542264" y="864184"/>
              <a:ext cx="2440847" cy="2274339"/>
            </a:xfrm>
            <a:prstGeom prst="parallelogram">
              <a:avLst>
                <a:gd fmla="val 86625" name="adj"/>
              </a:avLst>
            </a:prstGeom>
            <a:solidFill>
              <a:srgbClr val="6AA84F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429" name="Google Shape;429;p10"/>
            <p:cNvGrpSpPr/>
            <p:nvPr/>
          </p:nvGrpSpPr>
          <p:grpSpPr>
            <a:xfrm>
              <a:off x="6905560" y="278671"/>
              <a:ext cx="1644093" cy="3187895"/>
              <a:chOff x="7271300" y="8342"/>
              <a:chExt cx="1651193" cy="2670600"/>
            </a:xfrm>
          </p:grpSpPr>
          <p:grpSp>
            <p:nvGrpSpPr>
              <p:cNvPr id="430" name="Google Shape;430;p10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431" name="Google Shape;431;p10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32" name="Google Shape;432;p10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433" name="Google Shape;433;p10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434" name="Google Shape;434;p10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35" name="Google Shape;435;p10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436" name="Google Shape;436;p10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437" name="Google Shape;437;p10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38" name="Google Shape;438;p10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439" name="Google Shape;439;p10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440" name="Google Shape;440;p10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441" name="Google Shape;441;p10"/>
            <p:cNvSpPr/>
            <p:nvPr/>
          </p:nvSpPr>
          <p:spPr>
            <a:xfrm>
              <a:off x="6610701" y="724174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2" name="Google Shape;442;p10"/>
            <p:cNvSpPr/>
            <p:nvPr/>
          </p:nvSpPr>
          <p:spPr>
            <a:xfrm>
              <a:off x="6610701" y="1003925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3" name="Google Shape;443;p10"/>
            <p:cNvSpPr/>
            <p:nvPr/>
          </p:nvSpPr>
          <p:spPr>
            <a:xfrm>
              <a:off x="6610701" y="1312226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4" name="Google Shape;444;p10"/>
            <p:cNvSpPr/>
            <p:nvPr/>
          </p:nvSpPr>
          <p:spPr>
            <a:xfrm>
              <a:off x="6610701" y="1582527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5" name="Google Shape;445;p10"/>
            <p:cNvSpPr/>
            <p:nvPr/>
          </p:nvSpPr>
          <p:spPr>
            <a:xfrm>
              <a:off x="6610701" y="185282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6" name="Google Shape;446;p10"/>
            <p:cNvSpPr/>
            <p:nvPr/>
          </p:nvSpPr>
          <p:spPr>
            <a:xfrm>
              <a:off x="6610701" y="216112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7" name="Google Shape;447;p10"/>
            <p:cNvSpPr/>
            <p:nvPr/>
          </p:nvSpPr>
          <p:spPr>
            <a:xfrm>
              <a:off x="6610701" y="2469429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8" name="Google Shape;448;p10"/>
            <p:cNvSpPr/>
            <p:nvPr/>
          </p:nvSpPr>
          <p:spPr>
            <a:xfrm>
              <a:off x="6610698" y="276541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9" name="Google Shape;449;p10"/>
            <p:cNvSpPr/>
            <p:nvPr/>
          </p:nvSpPr>
          <p:spPr>
            <a:xfrm>
              <a:off x="6610701" y="3061406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450" name="Google Shape;450;p10"/>
            <p:cNvGrpSpPr/>
            <p:nvPr/>
          </p:nvGrpSpPr>
          <p:grpSpPr>
            <a:xfrm>
              <a:off x="6610551" y="548047"/>
              <a:ext cx="1644093" cy="3187895"/>
              <a:chOff x="7271300" y="8342"/>
              <a:chExt cx="1651193" cy="2670600"/>
            </a:xfrm>
          </p:grpSpPr>
          <p:grpSp>
            <p:nvGrpSpPr>
              <p:cNvPr id="451" name="Google Shape;451;p10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452" name="Google Shape;452;p10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53" name="Google Shape;453;p10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454" name="Google Shape;454;p10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455" name="Google Shape;455;p10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56" name="Google Shape;456;p10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457" name="Google Shape;457;p10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458" name="Google Shape;458;p10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59" name="Google Shape;459;p10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460" name="Google Shape;460;p10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461" name="Google Shape;461;p10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462" name="Google Shape;462;p10"/>
            <p:cNvSpPr/>
            <p:nvPr/>
          </p:nvSpPr>
          <p:spPr>
            <a:xfrm rot="8369836">
              <a:off x="7231688" y="818456"/>
              <a:ext cx="2326615" cy="2332993"/>
            </a:xfrm>
            <a:prstGeom prst="parallelogram">
              <a:avLst>
                <a:gd fmla="val 86625" name="adj"/>
              </a:avLst>
            </a:prstGeom>
            <a:solidFill>
              <a:srgbClr val="6AA84F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63" name="Google Shape;463;p10"/>
          <p:cNvSpPr/>
          <p:nvPr/>
        </p:nvSpPr>
        <p:spPr>
          <a:xfrm>
            <a:off x="1925680" y="824350"/>
            <a:ext cx="13488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b="0" i="0" sz="18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4" name="Google Shape;464;p10"/>
          <p:cNvSpPr/>
          <p:nvPr/>
        </p:nvSpPr>
        <p:spPr>
          <a:xfrm>
            <a:off x="1925673" y="2006574"/>
            <a:ext cx="13488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b="0" i="0" sz="18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5" name="Google Shape;465;p10"/>
          <p:cNvSpPr/>
          <p:nvPr/>
        </p:nvSpPr>
        <p:spPr>
          <a:xfrm>
            <a:off x="1925680" y="3188800"/>
            <a:ext cx="12885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6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b="0" i="0" sz="16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6" name="Google Shape;466;p10"/>
          <p:cNvSpPr txBox="1"/>
          <p:nvPr/>
        </p:nvSpPr>
        <p:spPr>
          <a:xfrm>
            <a:off x="1678773" y="4371025"/>
            <a:ext cx="18426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EA-Speicher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7" name="Google Shape;467;p10"/>
          <p:cNvSpPr/>
          <p:nvPr/>
        </p:nvSpPr>
        <p:spPr>
          <a:xfrm>
            <a:off x="221803" y="1172400"/>
            <a:ext cx="910500" cy="279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CPU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8" name="Google Shape;468;p10"/>
          <p:cNvSpPr/>
          <p:nvPr/>
        </p:nvSpPr>
        <p:spPr>
          <a:xfrm>
            <a:off x="1132300" y="2154600"/>
            <a:ext cx="572400" cy="834300"/>
          </a:xfrm>
          <a:prstGeom prst="leftRightArrow">
            <a:avLst>
              <a:gd fmla="val 50000" name="adj1"/>
              <a:gd fmla="val 26963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9" name="Google Shape;469;p10"/>
          <p:cNvSpPr/>
          <p:nvPr/>
        </p:nvSpPr>
        <p:spPr>
          <a:xfrm>
            <a:off x="19154" y="10"/>
            <a:ext cx="3957900" cy="5143500"/>
          </a:xfrm>
          <a:prstGeom prst="rect">
            <a:avLst/>
          </a:prstGeom>
          <a:noFill/>
          <a:ln cap="flat" cmpd="sng" w="38100">
            <a:solidFill>
              <a:srgbClr val="38761D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0" name="Google Shape;470;p10"/>
          <p:cNvSpPr txBox="1"/>
          <p:nvPr/>
        </p:nvSpPr>
        <p:spPr>
          <a:xfrm>
            <a:off x="19150" y="4602900"/>
            <a:ext cx="20154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Mikrocontroller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1" name="Google Shape;471;p10"/>
          <p:cNvSpPr/>
          <p:nvPr/>
        </p:nvSpPr>
        <p:spPr>
          <a:xfrm>
            <a:off x="3977050" y="231875"/>
            <a:ext cx="5166900" cy="1090200"/>
          </a:xfrm>
          <a:prstGeom prst="verticalScroll">
            <a:avLst>
              <a:gd fmla="val 25000" name="adj"/>
            </a:avLst>
          </a:prstGeom>
          <a:solidFill>
            <a:srgbClr val="FCE5CD"/>
          </a:solidFill>
          <a:ln cap="flat" cmpd="sng" w="38100">
            <a:solidFill>
              <a:srgbClr val="783F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Im EA-Speicher muss alles seine Ordnung haben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72" name="Google Shape;472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70425" y="2569632"/>
            <a:ext cx="1258875" cy="17070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